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0" r:id="rId1"/>
  </p:sldMasterIdLst>
  <p:notesMasterIdLst>
    <p:notesMasterId r:id="rId17"/>
  </p:notesMasterIdLst>
  <p:sldIdLst>
    <p:sldId id="257" r:id="rId2"/>
    <p:sldId id="259" r:id="rId3"/>
    <p:sldId id="258" r:id="rId4"/>
    <p:sldId id="260" r:id="rId5"/>
    <p:sldId id="287" r:id="rId6"/>
    <p:sldId id="288" r:id="rId7"/>
    <p:sldId id="261" r:id="rId8"/>
    <p:sldId id="262" r:id="rId9"/>
    <p:sldId id="289" r:id="rId10"/>
    <p:sldId id="290" r:id="rId11"/>
    <p:sldId id="291" r:id="rId12"/>
    <p:sldId id="265" r:id="rId13"/>
    <p:sldId id="283" r:id="rId14"/>
    <p:sldId id="284" r:id="rId15"/>
    <p:sldId id="285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Light" panose="00000400000000000000" pitchFamily="2" charset="0"/>
      <p:regular r:id="rId26"/>
      <p:bold r:id="rId27"/>
      <p:italic r:id="rId28"/>
      <p:boldItalic r:id="rId29"/>
    </p:embeddedFont>
    <p:embeddedFont>
      <p:font typeface="Poppins" panose="00000500000000000000" pitchFamily="2" charset="0"/>
      <p:regular r:id="rId30"/>
      <p:bold r:id="rId31"/>
      <p:italic r:id="rId32"/>
      <p:boldItalic r:id="rId33"/>
    </p:embeddedFont>
    <p:embeddedFont>
      <p:font typeface="Poppins Light" panose="000004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22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viewProps" Target="view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22580b9e91_1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222580b9e91_1_362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398" name="Google Shape;398;g222580b9e91_1_362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/>
              <a:t>1</a:t>
            </a:fld>
            <a:endParaRPr sz="9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0179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7861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0" name="Google Shape;1080;p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17620d33d5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1" name="Google Shape;1091;g217620d33d5_1_96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92" name="Google Shape;1092;g217620d33d5_1_96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/>
              <a:t>14</a:t>
            </a:fld>
            <a:endParaRPr sz="9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217620d33d5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14400" y="571500"/>
            <a:ext cx="2743200" cy="15430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7" name="Google Shape;1097;g217620d33d5_1_101:notes"/>
          <p:cNvSpPr txBox="1">
            <a:spLocks noGrp="1"/>
          </p:cNvSpPr>
          <p:nvPr>
            <p:ph type="body" idx="1"/>
          </p:nvPr>
        </p:nvSpPr>
        <p:spPr>
          <a:xfrm>
            <a:off x="457200" y="2200275"/>
            <a:ext cx="3657600" cy="18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/>
          </a:p>
        </p:txBody>
      </p:sp>
      <p:sp>
        <p:nvSpPr>
          <p:cNvPr id="1098" name="Google Shape;1098;g217620d33d5_1_101:notes"/>
          <p:cNvSpPr txBox="1">
            <a:spLocks noGrp="1"/>
          </p:cNvSpPr>
          <p:nvPr>
            <p:ph type="sldNum" idx="12"/>
          </p:nvPr>
        </p:nvSpPr>
        <p:spPr>
          <a:xfrm>
            <a:off x="2589742" y="4342607"/>
            <a:ext cx="19812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5875" tIns="27925" rIns="55875" bIns="279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/>
              <a:t>15</a:t>
            </a:fld>
            <a:endParaRPr sz="9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8521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19065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11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">
  <p:cSld name="3_Title Slid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Title Slide">
  <p:cSld name="43_Title Sli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4601980" y="1135999"/>
            <a:ext cx="6140417" cy="4080013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9_Blank">
  <p:cSld name="9_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5FC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79" name="Google Shape;79;p12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80" name="Google Shape;80;p12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81" name="Google Shape;81;p12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82" name="Google Shape;82;p12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83" name="Google Shape;83;p12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84" name="Google Shape;84;p12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85" name="Google Shape;85;p12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86" name="Google Shape;86;p12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7" name="Google Shape;87;p12"/>
          <p:cNvSpPr/>
          <p:nvPr/>
        </p:nvSpPr>
        <p:spPr>
          <a:xfrm rot="-5400000">
            <a:off x="11386412" y="351874"/>
            <a:ext cx="976131" cy="27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2021</a:t>
            </a:r>
            <a:endParaRPr/>
          </a:p>
        </p:txBody>
      </p:sp>
      <p:sp>
        <p:nvSpPr>
          <p:cNvPr id="88" name="Google Shape;88;p12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89" name="Google Shape;89;p12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12"/>
          <p:cNvSpPr txBox="1"/>
          <p:nvPr/>
        </p:nvSpPr>
        <p:spPr>
          <a:xfrm rot="-5400000">
            <a:off x="-106835" y="611851"/>
            <a:ext cx="91929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STARTUP</a:t>
            </a:r>
            <a:endParaRPr sz="105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" name="Google Shape;92;p12"/>
          <p:cNvSpPr>
            <a:spLocks noGrp="1"/>
          </p:cNvSpPr>
          <p:nvPr>
            <p:ph type="pic" idx="2"/>
          </p:nvPr>
        </p:nvSpPr>
        <p:spPr>
          <a:xfrm>
            <a:off x="1959428" y="2780074"/>
            <a:ext cx="2612572" cy="2654709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12"/>
          <p:cNvSpPr>
            <a:spLocks noGrp="1"/>
          </p:cNvSpPr>
          <p:nvPr>
            <p:ph type="pic" idx="3"/>
          </p:nvPr>
        </p:nvSpPr>
        <p:spPr>
          <a:xfrm>
            <a:off x="4673600" y="2780073"/>
            <a:ext cx="1422400" cy="1288830"/>
          </a:xfrm>
          <a:prstGeom prst="rect">
            <a:avLst/>
          </a:prstGeom>
          <a:noFill/>
          <a:ln>
            <a:noFill/>
          </a:ln>
        </p:spPr>
      </p:sp>
      <p:sp>
        <p:nvSpPr>
          <p:cNvPr id="94" name="Google Shape;94;p12"/>
          <p:cNvSpPr>
            <a:spLocks noGrp="1"/>
          </p:cNvSpPr>
          <p:nvPr>
            <p:ph type="pic" idx="4"/>
          </p:nvPr>
        </p:nvSpPr>
        <p:spPr>
          <a:xfrm>
            <a:off x="4673600" y="4145952"/>
            <a:ext cx="1422400" cy="12888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Slide">
  <p:cSld name="35_Title Sli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0" y="-2"/>
            <a:ext cx="7086600" cy="5971490"/>
          </a:xfrm>
          <a:custGeom>
            <a:avLst/>
            <a:gdLst/>
            <a:ahLst/>
            <a:cxnLst/>
            <a:rect l="l" t="t" r="r" b="b"/>
            <a:pathLst>
              <a:path w="7086600" h="5971490" extrusionOk="0">
                <a:moveTo>
                  <a:pt x="0" y="0"/>
                </a:moveTo>
                <a:lnTo>
                  <a:pt x="7077449" y="0"/>
                </a:lnTo>
                <a:cubicBezTo>
                  <a:pt x="7206120" y="930314"/>
                  <a:pt x="5938235" y="1117585"/>
                  <a:pt x="5767196" y="1779075"/>
                </a:cubicBezTo>
                <a:cubicBezTo>
                  <a:pt x="5632248" y="2294070"/>
                  <a:pt x="6856196" y="3337651"/>
                  <a:pt x="5831533" y="3807340"/>
                </a:cubicBezTo>
                <a:cubicBezTo>
                  <a:pt x="5142668" y="4122981"/>
                  <a:pt x="4799022" y="4304211"/>
                  <a:pt x="4519712" y="5131828"/>
                </a:cubicBezTo>
                <a:cubicBezTo>
                  <a:pt x="4103881" y="6362682"/>
                  <a:pt x="2434291" y="6102918"/>
                  <a:pt x="2026308" y="5234525"/>
                </a:cubicBezTo>
                <a:cubicBezTo>
                  <a:pt x="1699922" y="4538300"/>
                  <a:pt x="2046708" y="3248547"/>
                  <a:pt x="736455" y="2958579"/>
                </a:cubicBezTo>
                <a:cubicBezTo>
                  <a:pt x="531728" y="2913272"/>
                  <a:pt x="353205" y="2848792"/>
                  <a:pt x="197695" y="2772236"/>
                </a:cubicBezTo>
                <a:lnTo>
                  <a:pt x="0" y="2659866"/>
                </a:lnTo>
                <a:close/>
              </a:path>
            </a:pathLst>
          </a:custGeom>
          <a:gradFill>
            <a:gsLst>
              <a:gs pos="0">
                <a:srgbClr val="9231EA"/>
              </a:gs>
              <a:gs pos="85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97" name="Google Shape;97;p13"/>
          <p:cNvSpPr>
            <a:spLocks noGrp="1"/>
          </p:cNvSpPr>
          <p:nvPr>
            <p:ph type="pic" idx="2"/>
          </p:nvPr>
        </p:nvSpPr>
        <p:spPr>
          <a:xfrm>
            <a:off x="0" y="1"/>
            <a:ext cx="6810150" cy="5738539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  <p:sp>
        <p:nvSpPr>
          <p:cNvPr id="98" name="Google Shape;98;p13"/>
          <p:cNvSpPr/>
          <p:nvPr/>
        </p:nvSpPr>
        <p:spPr>
          <a:xfrm>
            <a:off x="8258902" y="4362448"/>
            <a:ext cx="3933099" cy="2495552"/>
          </a:xfrm>
          <a:custGeom>
            <a:avLst/>
            <a:gdLst/>
            <a:ahLst/>
            <a:cxnLst/>
            <a:rect l="l" t="t" r="r" b="b"/>
            <a:pathLst>
              <a:path w="3933099" h="2495552" extrusionOk="0">
                <a:moveTo>
                  <a:pt x="2929982" y="1096"/>
                </a:moveTo>
                <a:cubicBezTo>
                  <a:pt x="3255216" y="13367"/>
                  <a:pt x="3580067" y="128140"/>
                  <a:pt x="3827771" y="318499"/>
                </a:cubicBezTo>
                <a:lnTo>
                  <a:pt x="3933099" y="411924"/>
                </a:lnTo>
                <a:lnTo>
                  <a:pt x="3933099" y="2495552"/>
                </a:lnTo>
                <a:lnTo>
                  <a:pt x="0" y="2495552"/>
                </a:lnTo>
                <a:lnTo>
                  <a:pt x="5522" y="2481611"/>
                </a:lnTo>
                <a:cubicBezTo>
                  <a:pt x="63320" y="2360460"/>
                  <a:pt x="176392" y="2252217"/>
                  <a:pt x="368516" y="2164150"/>
                </a:cubicBezTo>
                <a:cubicBezTo>
                  <a:pt x="1057381" y="1848509"/>
                  <a:pt x="1401027" y="1667279"/>
                  <a:pt x="1680337" y="839662"/>
                </a:cubicBezTo>
                <a:cubicBezTo>
                  <a:pt x="1888253" y="224235"/>
                  <a:pt x="2409608" y="-18537"/>
                  <a:pt x="2929982" y="1096"/>
                </a:cubicBezTo>
                <a:close/>
              </a:path>
            </a:pathLst>
          </a:custGeom>
          <a:solidFill>
            <a:srgbClr val="F5F5F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99" name="Google Shape;99;p13"/>
          <p:cNvGrpSpPr/>
          <p:nvPr/>
        </p:nvGrpSpPr>
        <p:grpSpPr>
          <a:xfrm>
            <a:off x="9040762" y="6191257"/>
            <a:ext cx="2649194" cy="261610"/>
            <a:chOff x="9040762" y="6191257"/>
            <a:chExt cx="2649194" cy="261610"/>
          </a:xfrm>
        </p:grpSpPr>
        <p:sp>
          <p:nvSpPr>
            <p:cNvPr id="100" name="Google Shape;100;p13"/>
            <p:cNvSpPr txBox="1"/>
            <p:nvPr/>
          </p:nvSpPr>
          <p:spPr>
            <a:xfrm>
              <a:off x="9040762" y="6191257"/>
              <a:ext cx="1696064" cy="2616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50">
                  <a:solidFill>
                    <a:srgbClr val="7F7F7F"/>
                  </a:solidFill>
                  <a:latin typeface="Poppins Light"/>
                  <a:ea typeface="Poppins Light"/>
                  <a:cs typeface="Poppins Light"/>
                  <a:sym typeface="Poppins Light"/>
                </a:rPr>
                <a:t>OUR SOCIAL MEDIA</a:t>
              </a:r>
              <a:endParaRPr sz="1050">
                <a:solidFill>
                  <a:srgbClr val="7F7F7F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11308627" y="6260786"/>
              <a:ext cx="55733" cy="103504"/>
            </a:xfrm>
            <a:custGeom>
              <a:avLst/>
              <a:gdLst/>
              <a:ahLst/>
              <a:cxnLst/>
              <a:rect l="l" t="t" r="r" b="b"/>
              <a:pathLst>
                <a:path w="249" h="453" extrusionOk="0">
                  <a:moveTo>
                    <a:pt x="248" y="80"/>
                  </a:moveTo>
                  <a:lnTo>
                    <a:pt x="248" y="80"/>
                  </a:lnTo>
                  <a:cubicBezTo>
                    <a:pt x="177" y="80"/>
                    <a:pt x="177" y="80"/>
                    <a:pt x="177" y="80"/>
                  </a:cubicBezTo>
                  <a:cubicBezTo>
                    <a:pt x="169" y="80"/>
                    <a:pt x="160" y="89"/>
                    <a:pt x="160" y="107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248" y="160"/>
                    <a:pt x="248" y="160"/>
                    <a:pt x="248" y="160"/>
                  </a:cubicBezTo>
                  <a:cubicBezTo>
                    <a:pt x="248" y="231"/>
                    <a:pt x="248" y="231"/>
                    <a:pt x="248" y="231"/>
                  </a:cubicBezTo>
                  <a:cubicBezTo>
                    <a:pt x="160" y="231"/>
                    <a:pt x="160" y="231"/>
                    <a:pt x="160" y="231"/>
                  </a:cubicBezTo>
                  <a:cubicBezTo>
                    <a:pt x="160" y="452"/>
                    <a:pt x="160" y="452"/>
                    <a:pt x="160" y="452"/>
                  </a:cubicBezTo>
                  <a:cubicBezTo>
                    <a:pt x="79" y="452"/>
                    <a:pt x="79" y="452"/>
                    <a:pt x="79" y="452"/>
                  </a:cubicBezTo>
                  <a:cubicBezTo>
                    <a:pt x="79" y="231"/>
                    <a:pt x="79" y="231"/>
                    <a:pt x="79" y="231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79" y="160"/>
                    <a:pt x="79" y="160"/>
                    <a:pt x="79" y="160"/>
                  </a:cubicBezTo>
                  <a:cubicBezTo>
                    <a:pt x="79" y="116"/>
                    <a:pt x="79" y="116"/>
                    <a:pt x="79" y="116"/>
                  </a:cubicBezTo>
                  <a:cubicBezTo>
                    <a:pt x="79" y="54"/>
                    <a:pt x="115" y="0"/>
                    <a:pt x="177" y="0"/>
                  </a:cubicBezTo>
                  <a:cubicBezTo>
                    <a:pt x="248" y="0"/>
                    <a:pt x="248" y="0"/>
                    <a:pt x="248" y="0"/>
                  </a:cubicBezTo>
                  <a:lnTo>
                    <a:pt x="248" y="8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10970363" y="6270407"/>
              <a:ext cx="104831" cy="84263"/>
            </a:xfrm>
            <a:custGeom>
              <a:avLst/>
              <a:gdLst/>
              <a:ahLst/>
              <a:cxnLst/>
              <a:rect l="l" t="t" r="r" b="b"/>
              <a:pathLst>
                <a:path w="462" h="374" extrusionOk="0">
                  <a:moveTo>
                    <a:pt x="461" y="45"/>
                  </a:moveTo>
                  <a:lnTo>
                    <a:pt x="461" y="45"/>
                  </a:lnTo>
                  <a:cubicBezTo>
                    <a:pt x="443" y="54"/>
                    <a:pt x="425" y="63"/>
                    <a:pt x="408" y="63"/>
                  </a:cubicBezTo>
                  <a:cubicBezTo>
                    <a:pt x="425" y="54"/>
                    <a:pt x="443" y="36"/>
                    <a:pt x="443" y="10"/>
                  </a:cubicBezTo>
                  <a:cubicBezTo>
                    <a:pt x="425" y="19"/>
                    <a:pt x="408" y="27"/>
                    <a:pt x="389" y="36"/>
                  </a:cubicBezTo>
                  <a:cubicBezTo>
                    <a:pt x="372" y="19"/>
                    <a:pt x="345" y="0"/>
                    <a:pt x="319" y="0"/>
                  </a:cubicBezTo>
                  <a:cubicBezTo>
                    <a:pt x="265" y="0"/>
                    <a:pt x="221" y="45"/>
                    <a:pt x="221" y="98"/>
                  </a:cubicBezTo>
                  <a:cubicBezTo>
                    <a:pt x="221" y="107"/>
                    <a:pt x="221" y="116"/>
                    <a:pt x="230" y="116"/>
                  </a:cubicBezTo>
                  <a:cubicBezTo>
                    <a:pt x="151" y="116"/>
                    <a:pt x="79" y="81"/>
                    <a:pt x="35" y="19"/>
                  </a:cubicBezTo>
                  <a:cubicBezTo>
                    <a:pt x="26" y="36"/>
                    <a:pt x="17" y="54"/>
                    <a:pt x="17" y="72"/>
                  </a:cubicBezTo>
                  <a:cubicBezTo>
                    <a:pt x="17" y="98"/>
                    <a:pt x="35" y="134"/>
                    <a:pt x="61" y="151"/>
                  </a:cubicBezTo>
                  <a:cubicBezTo>
                    <a:pt x="44" y="143"/>
                    <a:pt x="35" y="143"/>
                    <a:pt x="17" y="134"/>
                  </a:cubicBezTo>
                  <a:cubicBezTo>
                    <a:pt x="17" y="178"/>
                    <a:pt x="53" y="222"/>
                    <a:pt x="98" y="231"/>
                  </a:cubicBezTo>
                  <a:cubicBezTo>
                    <a:pt x="89" y="231"/>
                    <a:pt x="79" y="231"/>
                    <a:pt x="70" y="231"/>
                  </a:cubicBezTo>
                  <a:cubicBezTo>
                    <a:pt x="61" y="231"/>
                    <a:pt x="61" y="231"/>
                    <a:pt x="53" y="231"/>
                  </a:cubicBezTo>
                  <a:cubicBezTo>
                    <a:pt x="61" y="266"/>
                    <a:pt x="98" y="294"/>
                    <a:pt x="142" y="294"/>
                  </a:cubicBezTo>
                  <a:cubicBezTo>
                    <a:pt x="106" y="319"/>
                    <a:pt x="70" y="338"/>
                    <a:pt x="26" y="338"/>
                  </a:cubicBezTo>
                  <a:cubicBezTo>
                    <a:pt x="17" y="338"/>
                    <a:pt x="8" y="338"/>
                    <a:pt x="0" y="338"/>
                  </a:cubicBezTo>
                  <a:cubicBezTo>
                    <a:pt x="44" y="364"/>
                    <a:pt x="89" y="373"/>
                    <a:pt x="142" y="373"/>
                  </a:cubicBezTo>
                  <a:cubicBezTo>
                    <a:pt x="319" y="373"/>
                    <a:pt x="408" y="231"/>
                    <a:pt x="408" y="107"/>
                  </a:cubicBezTo>
                  <a:lnTo>
                    <a:pt x="408" y="98"/>
                  </a:lnTo>
                  <a:cubicBezTo>
                    <a:pt x="434" y="81"/>
                    <a:pt x="443" y="72"/>
                    <a:pt x="461" y="45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11593087" y="6263108"/>
              <a:ext cx="96869" cy="98860"/>
            </a:xfrm>
            <a:custGeom>
              <a:avLst/>
              <a:gdLst/>
              <a:ahLst/>
              <a:cxnLst/>
              <a:rect l="l" t="t" r="r" b="b"/>
              <a:pathLst>
                <a:path w="426" h="435" extrusionOk="0">
                  <a:moveTo>
                    <a:pt x="345" y="213"/>
                  </a:moveTo>
                  <a:lnTo>
                    <a:pt x="345" y="213"/>
                  </a:lnTo>
                  <a:cubicBezTo>
                    <a:pt x="345" y="284"/>
                    <a:pt x="284" y="346"/>
                    <a:pt x="213" y="346"/>
                  </a:cubicBezTo>
                  <a:cubicBezTo>
                    <a:pt x="142" y="346"/>
                    <a:pt x="79" y="284"/>
                    <a:pt x="79" y="213"/>
                  </a:cubicBezTo>
                  <a:cubicBezTo>
                    <a:pt x="79" y="203"/>
                    <a:pt x="88" y="203"/>
                    <a:pt x="88" y="195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363"/>
                    <a:pt x="0" y="363"/>
                    <a:pt x="0" y="363"/>
                  </a:cubicBezTo>
                  <a:cubicBezTo>
                    <a:pt x="0" y="399"/>
                    <a:pt x="26" y="434"/>
                    <a:pt x="62" y="434"/>
                  </a:cubicBezTo>
                  <a:cubicBezTo>
                    <a:pt x="363" y="434"/>
                    <a:pt x="363" y="434"/>
                    <a:pt x="363" y="434"/>
                  </a:cubicBezTo>
                  <a:cubicBezTo>
                    <a:pt x="398" y="434"/>
                    <a:pt x="425" y="399"/>
                    <a:pt x="425" y="363"/>
                  </a:cubicBezTo>
                  <a:cubicBezTo>
                    <a:pt x="425" y="195"/>
                    <a:pt x="425" y="195"/>
                    <a:pt x="425" y="195"/>
                  </a:cubicBezTo>
                  <a:cubicBezTo>
                    <a:pt x="337" y="195"/>
                    <a:pt x="337" y="195"/>
                    <a:pt x="337" y="195"/>
                  </a:cubicBezTo>
                  <a:cubicBezTo>
                    <a:pt x="337" y="203"/>
                    <a:pt x="345" y="203"/>
                    <a:pt x="345" y="213"/>
                  </a:cubicBezTo>
                  <a:close/>
                  <a:moveTo>
                    <a:pt x="363" y="0"/>
                  </a:moveTo>
                  <a:lnTo>
                    <a:pt x="363" y="0"/>
                  </a:lnTo>
                  <a:cubicBezTo>
                    <a:pt x="62" y="0"/>
                    <a:pt x="62" y="0"/>
                    <a:pt x="62" y="0"/>
                  </a:cubicBezTo>
                  <a:cubicBezTo>
                    <a:pt x="26" y="0"/>
                    <a:pt x="0" y="36"/>
                    <a:pt x="0" y="71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06" y="142"/>
                    <a:pt x="106" y="142"/>
                    <a:pt x="106" y="142"/>
                  </a:cubicBezTo>
                  <a:cubicBezTo>
                    <a:pt x="132" y="106"/>
                    <a:pt x="168" y="89"/>
                    <a:pt x="213" y="89"/>
                  </a:cubicBezTo>
                  <a:cubicBezTo>
                    <a:pt x="257" y="89"/>
                    <a:pt x="292" y="106"/>
                    <a:pt x="319" y="142"/>
                  </a:cubicBezTo>
                  <a:cubicBezTo>
                    <a:pt x="425" y="142"/>
                    <a:pt x="425" y="142"/>
                    <a:pt x="425" y="142"/>
                  </a:cubicBezTo>
                  <a:cubicBezTo>
                    <a:pt x="425" y="71"/>
                    <a:pt x="425" y="71"/>
                    <a:pt x="425" y="71"/>
                  </a:cubicBezTo>
                  <a:cubicBezTo>
                    <a:pt x="425" y="36"/>
                    <a:pt x="398" y="0"/>
                    <a:pt x="363" y="0"/>
                  </a:cubicBezTo>
                  <a:close/>
                  <a:moveTo>
                    <a:pt x="390" y="89"/>
                  </a:moveTo>
                  <a:lnTo>
                    <a:pt x="390" y="89"/>
                  </a:lnTo>
                  <a:cubicBezTo>
                    <a:pt x="390" y="89"/>
                    <a:pt x="390" y="97"/>
                    <a:pt x="381" y="97"/>
                  </a:cubicBezTo>
                  <a:cubicBezTo>
                    <a:pt x="345" y="97"/>
                    <a:pt x="345" y="97"/>
                    <a:pt x="345" y="97"/>
                  </a:cubicBezTo>
                  <a:cubicBezTo>
                    <a:pt x="337" y="97"/>
                    <a:pt x="328" y="89"/>
                    <a:pt x="328" y="89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44"/>
                    <a:pt x="337" y="36"/>
                    <a:pt x="345" y="36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90" y="36"/>
                    <a:pt x="390" y="44"/>
                    <a:pt x="390" y="53"/>
                  </a:cubicBezTo>
                  <a:lnTo>
                    <a:pt x="390" y="89"/>
                  </a:lnTo>
                  <a:close/>
                  <a:moveTo>
                    <a:pt x="292" y="213"/>
                  </a:moveTo>
                  <a:lnTo>
                    <a:pt x="292" y="213"/>
                  </a:lnTo>
                  <a:cubicBezTo>
                    <a:pt x="292" y="168"/>
                    <a:pt x="257" y="133"/>
                    <a:pt x="213" y="133"/>
                  </a:cubicBezTo>
                  <a:cubicBezTo>
                    <a:pt x="168" y="133"/>
                    <a:pt x="132" y="168"/>
                    <a:pt x="132" y="213"/>
                  </a:cubicBezTo>
                  <a:cubicBezTo>
                    <a:pt x="132" y="257"/>
                    <a:pt x="168" y="293"/>
                    <a:pt x="213" y="293"/>
                  </a:cubicBezTo>
                  <a:cubicBezTo>
                    <a:pt x="257" y="293"/>
                    <a:pt x="292" y="257"/>
                    <a:pt x="292" y="2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4275" tIns="17125" rIns="34275" bIns="171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>
            <a:spLocks noGrp="1"/>
          </p:cNvSpPr>
          <p:nvPr>
            <p:ph type="pic" idx="2"/>
          </p:nvPr>
        </p:nvSpPr>
        <p:spPr>
          <a:xfrm>
            <a:off x="957940" y="1333935"/>
            <a:ext cx="5767932" cy="4048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7_Title Slide">
  <p:cSld name="47_Title Slide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>
            <a:spLocks noGrp="1"/>
          </p:cNvSpPr>
          <p:nvPr>
            <p:ph type="pic" idx="2"/>
          </p:nvPr>
        </p:nvSpPr>
        <p:spPr>
          <a:xfrm>
            <a:off x="4458720" y="2457304"/>
            <a:ext cx="3084920" cy="2575617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  <p:sp>
        <p:nvSpPr>
          <p:cNvPr id="108" name="Google Shape;108;p15"/>
          <p:cNvSpPr>
            <a:spLocks noGrp="1"/>
          </p:cNvSpPr>
          <p:nvPr>
            <p:ph type="pic" idx="3"/>
          </p:nvPr>
        </p:nvSpPr>
        <p:spPr>
          <a:xfrm>
            <a:off x="7659582" y="3334200"/>
            <a:ext cx="3084920" cy="2575617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  <p:sp>
        <p:nvSpPr>
          <p:cNvPr id="109" name="Google Shape;109;p15"/>
          <p:cNvSpPr>
            <a:spLocks noGrp="1"/>
          </p:cNvSpPr>
          <p:nvPr>
            <p:ph type="pic" idx="4"/>
          </p:nvPr>
        </p:nvSpPr>
        <p:spPr>
          <a:xfrm>
            <a:off x="7659582" y="1"/>
            <a:ext cx="3478281" cy="3213981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  <p:sp>
        <p:nvSpPr>
          <p:cNvPr id="110" name="Google Shape;110;p15"/>
          <p:cNvSpPr>
            <a:spLocks noGrp="1"/>
          </p:cNvSpPr>
          <p:nvPr>
            <p:ph type="pic" idx="5"/>
          </p:nvPr>
        </p:nvSpPr>
        <p:spPr>
          <a:xfrm>
            <a:off x="1054136" y="3639780"/>
            <a:ext cx="3972092" cy="2270036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Title Slide">
  <p:cSld name="46_Title Slid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>
            <a:spLocks noGrp="1"/>
          </p:cNvSpPr>
          <p:nvPr>
            <p:ph type="pic" idx="2"/>
          </p:nvPr>
        </p:nvSpPr>
        <p:spPr>
          <a:xfrm>
            <a:off x="1" y="1857164"/>
            <a:ext cx="2617041" cy="2500419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</p:spPr>
      </p:sp>
      <p:sp>
        <p:nvSpPr>
          <p:cNvPr id="113" name="Google Shape;113;p16"/>
          <p:cNvSpPr>
            <a:spLocks noGrp="1"/>
          </p:cNvSpPr>
          <p:nvPr>
            <p:ph type="pic" idx="3"/>
          </p:nvPr>
        </p:nvSpPr>
        <p:spPr>
          <a:xfrm>
            <a:off x="6950674" y="4357582"/>
            <a:ext cx="2617041" cy="2500419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</p:spPr>
      </p:sp>
      <p:sp>
        <p:nvSpPr>
          <p:cNvPr id="114" name="Google Shape;114;p16"/>
          <p:cNvSpPr>
            <a:spLocks noGrp="1"/>
          </p:cNvSpPr>
          <p:nvPr>
            <p:ph type="pic" idx="4"/>
          </p:nvPr>
        </p:nvSpPr>
        <p:spPr>
          <a:xfrm>
            <a:off x="9574961" y="1857165"/>
            <a:ext cx="2617041" cy="2500419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</p:spPr>
      </p:sp>
      <p:sp>
        <p:nvSpPr>
          <p:cNvPr id="115" name="Google Shape;115;p16"/>
          <p:cNvSpPr/>
          <p:nvPr/>
        </p:nvSpPr>
        <p:spPr>
          <a:xfrm>
            <a:off x="10439400" y="6019800"/>
            <a:ext cx="1752600" cy="83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Title Slide">
  <p:cSld name="36_Title Slide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>
            <a:spLocks noGrp="1"/>
          </p:cNvSpPr>
          <p:nvPr>
            <p:ph type="pic" idx="2"/>
          </p:nvPr>
        </p:nvSpPr>
        <p:spPr>
          <a:xfrm>
            <a:off x="1872395" y="1895275"/>
            <a:ext cx="1507225" cy="1507225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18"/>
          <p:cNvSpPr>
            <a:spLocks noGrp="1"/>
          </p:cNvSpPr>
          <p:nvPr>
            <p:ph type="pic" idx="3"/>
          </p:nvPr>
        </p:nvSpPr>
        <p:spPr>
          <a:xfrm>
            <a:off x="8812379" y="1895275"/>
            <a:ext cx="1507225" cy="15072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Slide">
  <p:cSld name="31_Title Slid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>
            <a:spLocks noGrp="1"/>
          </p:cNvSpPr>
          <p:nvPr>
            <p:ph type="pic" idx="2"/>
          </p:nvPr>
        </p:nvSpPr>
        <p:spPr>
          <a:xfrm>
            <a:off x="762001" y="914400"/>
            <a:ext cx="3490769" cy="5181600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</p:spPr>
      </p:sp>
      <p:sp>
        <p:nvSpPr>
          <p:cNvPr id="125" name="Google Shape;125;p19"/>
          <p:cNvSpPr>
            <a:spLocks noGrp="1"/>
          </p:cNvSpPr>
          <p:nvPr>
            <p:ph type="pic" idx="3"/>
          </p:nvPr>
        </p:nvSpPr>
        <p:spPr>
          <a:xfrm>
            <a:off x="7939232" y="914400"/>
            <a:ext cx="3490769" cy="5181600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>
            <a:spLocks noGrp="1"/>
          </p:cNvSpPr>
          <p:nvPr>
            <p:ph type="pic" idx="2"/>
          </p:nvPr>
        </p:nvSpPr>
        <p:spPr>
          <a:xfrm>
            <a:off x="1524000" y="1580536"/>
            <a:ext cx="3696930" cy="36969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1_Title Slide">
  <p:cSld name="41_Title Slide">
    <p:bg>
      <p:bgPr>
        <a:gradFill>
          <a:gsLst>
            <a:gs pos="0">
              <a:srgbClr val="D8B6F7"/>
            </a:gs>
            <a:gs pos="99000">
              <a:schemeClr val="accent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>
            <a:spLocks noGrp="1"/>
          </p:cNvSpPr>
          <p:nvPr>
            <p:ph type="pic" idx="2"/>
          </p:nvPr>
        </p:nvSpPr>
        <p:spPr>
          <a:xfrm>
            <a:off x="4012406" y="527080"/>
            <a:ext cx="4167188" cy="6330920"/>
          </a:xfrm>
          <a:prstGeom prst="rect">
            <a:avLst/>
          </a:prstGeom>
          <a:noFill/>
          <a:ln>
            <a:noFill/>
          </a:ln>
          <a:effectLst>
            <a:outerShdw blurRad="952500" dist="685800" dir="5400000" sx="89000" sy="89000" algn="t" rotWithShape="0">
              <a:srgbClr val="000000">
                <a:alpha val="14901"/>
              </a:srgbClr>
            </a:outerShdw>
          </a:effectLst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Title Slide">
  <p:cSld name="32_Title Slide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>
            <a:spLocks noGrp="1"/>
          </p:cNvSpPr>
          <p:nvPr>
            <p:ph type="pic" idx="2"/>
          </p:nvPr>
        </p:nvSpPr>
        <p:spPr>
          <a:xfrm>
            <a:off x="4384771" y="2208488"/>
            <a:ext cx="1667475" cy="1667470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  <p:sp>
        <p:nvSpPr>
          <p:cNvPr id="141" name="Google Shape;141;p24"/>
          <p:cNvSpPr>
            <a:spLocks noGrp="1"/>
          </p:cNvSpPr>
          <p:nvPr>
            <p:ph type="pic" idx="3"/>
          </p:nvPr>
        </p:nvSpPr>
        <p:spPr>
          <a:xfrm>
            <a:off x="6139753" y="2208488"/>
            <a:ext cx="1667475" cy="1667470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  <p:sp>
        <p:nvSpPr>
          <p:cNvPr id="142" name="Google Shape;142;p24"/>
          <p:cNvSpPr>
            <a:spLocks noGrp="1"/>
          </p:cNvSpPr>
          <p:nvPr>
            <p:ph type="pic" idx="4"/>
          </p:nvPr>
        </p:nvSpPr>
        <p:spPr>
          <a:xfrm>
            <a:off x="4384771" y="3969285"/>
            <a:ext cx="1667475" cy="1667470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  <p:sp>
        <p:nvSpPr>
          <p:cNvPr id="143" name="Google Shape;143;p24"/>
          <p:cNvSpPr>
            <a:spLocks noGrp="1"/>
          </p:cNvSpPr>
          <p:nvPr>
            <p:ph type="pic" idx="5"/>
          </p:nvPr>
        </p:nvSpPr>
        <p:spPr>
          <a:xfrm>
            <a:off x="6139753" y="3969285"/>
            <a:ext cx="1667475" cy="1667470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8_Title Slide">
  <p:cSld name="48_Title Slide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/>
        </p:nvSpPr>
        <p:spPr>
          <a:xfrm>
            <a:off x="0" y="0"/>
            <a:ext cx="6142382" cy="6858000"/>
          </a:xfrm>
          <a:custGeom>
            <a:avLst/>
            <a:gdLst/>
            <a:ahLst/>
            <a:cxnLst/>
            <a:rect l="l" t="t" r="r" b="b"/>
            <a:pathLst>
              <a:path w="6142382" h="6858000" extrusionOk="0">
                <a:moveTo>
                  <a:pt x="0" y="0"/>
                </a:moveTo>
                <a:lnTo>
                  <a:pt x="2364399" y="0"/>
                </a:lnTo>
                <a:lnTo>
                  <a:pt x="5015173" y="2650774"/>
                </a:lnTo>
                <a:cubicBezTo>
                  <a:pt x="6142383" y="3777984"/>
                  <a:pt x="6424185" y="5430464"/>
                  <a:pt x="5860579" y="6820309"/>
                </a:cubicBezTo>
                <a:lnTo>
                  <a:pt x="584420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D8B6F7"/>
              </a:gs>
              <a:gs pos="9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46" name="Google Shape;146;p25"/>
          <p:cNvSpPr>
            <a:spLocks noGrp="1"/>
          </p:cNvSpPr>
          <p:nvPr>
            <p:ph type="pic" idx="2"/>
          </p:nvPr>
        </p:nvSpPr>
        <p:spPr>
          <a:xfrm>
            <a:off x="5441632" y="742603"/>
            <a:ext cx="3048000" cy="1939637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</p:spPr>
      </p:sp>
      <p:sp>
        <p:nvSpPr>
          <p:cNvPr id="147" name="Google Shape;147;p25"/>
          <p:cNvSpPr>
            <a:spLocks noGrp="1"/>
          </p:cNvSpPr>
          <p:nvPr>
            <p:ph type="pic" idx="3"/>
          </p:nvPr>
        </p:nvSpPr>
        <p:spPr>
          <a:xfrm>
            <a:off x="8763000" y="3962400"/>
            <a:ext cx="3048000" cy="1939637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</p:spPr>
      </p:sp>
      <p:sp>
        <p:nvSpPr>
          <p:cNvPr id="148" name="Google Shape;148;p25"/>
          <p:cNvSpPr>
            <a:spLocks noGrp="1"/>
          </p:cNvSpPr>
          <p:nvPr>
            <p:ph type="pic" idx="4"/>
          </p:nvPr>
        </p:nvSpPr>
        <p:spPr>
          <a:xfrm>
            <a:off x="7315200" y="2000936"/>
            <a:ext cx="4114800" cy="2618510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  <a:effectLst>
            <a:outerShdw blurRad="749300" dist="419100" dir="5400000" sx="87000" sy="87000" algn="t" rotWithShape="0">
              <a:srgbClr val="000000">
                <a:alpha val="14901"/>
              </a:srgbClr>
            </a:outerShdw>
          </a:effectLst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4572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_Title Slide">
  <p:cSld name="13_Title Slide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>
            <a:spLocks noGrp="1"/>
          </p:cNvSpPr>
          <p:nvPr>
            <p:ph type="pic" idx="2"/>
          </p:nvPr>
        </p:nvSpPr>
        <p:spPr>
          <a:xfrm>
            <a:off x="693073" y="805546"/>
            <a:ext cx="7159155" cy="5246914"/>
          </a:xfrm>
          <a:prstGeom prst="rect">
            <a:avLst/>
          </a:prstGeom>
          <a:solidFill>
            <a:srgbClr val="F2F2F2">
              <a:alpha val="14901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>
            <a:spLocks noGrp="1"/>
          </p:cNvSpPr>
          <p:nvPr>
            <p:ph type="pic" idx="2"/>
          </p:nvPr>
        </p:nvSpPr>
        <p:spPr>
          <a:xfrm>
            <a:off x="5441045" y="2117492"/>
            <a:ext cx="3993948" cy="2532956"/>
          </a:xfrm>
          <a:prstGeom prst="rect">
            <a:avLst/>
          </a:prstGeom>
          <a:solidFill>
            <a:srgbClr val="F2F2F2">
              <a:alpha val="72941"/>
            </a:srgbClr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5_Title Slide">
  <p:cSld name="45_Title Slide">
    <p:bg>
      <p:bgPr>
        <a:gradFill>
          <a:gsLst>
            <a:gs pos="0">
              <a:srgbClr val="D8B6F7"/>
            </a:gs>
            <a:gs pos="99000">
              <a:schemeClr val="accent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>
            <a:spLocks noGrp="1"/>
          </p:cNvSpPr>
          <p:nvPr>
            <p:ph type="pic" idx="2"/>
          </p:nvPr>
        </p:nvSpPr>
        <p:spPr>
          <a:xfrm>
            <a:off x="5397910" y="1883029"/>
            <a:ext cx="6176153" cy="397924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304800" dist="38100" dir="5400000" algn="t" rotWithShape="0">
              <a:srgbClr val="000000">
                <a:alpha val="25882"/>
              </a:srgbClr>
            </a:outerShdw>
          </a:effectLst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/>
          <p:nvPr/>
        </p:nvSpPr>
        <p:spPr>
          <a:xfrm>
            <a:off x="9067800" y="0"/>
            <a:ext cx="3124200" cy="6858000"/>
          </a:xfrm>
          <a:prstGeom prst="rect">
            <a:avLst/>
          </a:prstGeom>
          <a:gradFill>
            <a:gsLst>
              <a:gs pos="0">
                <a:srgbClr val="D8B6F7"/>
              </a:gs>
              <a:gs pos="9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pic>
        <p:nvPicPr>
          <p:cNvPr id="159" name="Google Shape;1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14844" y="533399"/>
            <a:ext cx="3505501" cy="5864651"/>
          </a:xfrm>
          <a:prstGeom prst="rect">
            <a:avLst/>
          </a:prstGeom>
          <a:noFill/>
          <a:ln>
            <a:noFill/>
          </a:ln>
          <a:effectLst>
            <a:outerShdw blurRad="317500" dist="38100" algn="l" rotWithShape="0">
              <a:srgbClr val="000000">
                <a:alpha val="20000"/>
              </a:srgbClr>
            </a:outerShdw>
          </a:effectLst>
        </p:spPr>
      </p:pic>
      <p:sp>
        <p:nvSpPr>
          <p:cNvPr id="160" name="Google Shape;160;p30"/>
          <p:cNvSpPr>
            <a:spLocks noGrp="1"/>
          </p:cNvSpPr>
          <p:nvPr>
            <p:ph type="pic" idx="2"/>
          </p:nvPr>
        </p:nvSpPr>
        <p:spPr>
          <a:xfrm>
            <a:off x="7924801" y="2082420"/>
            <a:ext cx="2269788" cy="2766608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Blank">
  <p:cSld name="4_Blank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5FC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163" name="Google Shape;163;p31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164" name="Google Shape;164;p31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5" name="Google Shape;165;p31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6" name="Google Shape;166;p31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7" name="Google Shape;167;p31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8" name="Google Shape;168;p31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69" name="Google Shape;169;p31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170" name="Google Shape;170;p31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1" name="Google Shape;171;p31"/>
          <p:cNvSpPr/>
          <p:nvPr/>
        </p:nvSpPr>
        <p:spPr>
          <a:xfrm rot="-5400000">
            <a:off x="11386412" y="351874"/>
            <a:ext cx="976131" cy="27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2021</a:t>
            </a:r>
            <a:endParaRPr/>
          </a:p>
        </p:txBody>
      </p:sp>
      <p:sp>
        <p:nvSpPr>
          <p:cNvPr id="172" name="Google Shape;172;p31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173" name="Google Shape;173;p31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174" name="Google Shape;174;p31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5" name="Google Shape;175;p31"/>
          <p:cNvSpPr txBox="1"/>
          <p:nvPr/>
        </p:nvSpPr>
        <p:spPr>
          <a:xfrm rot="-5400000">
            <a:off x="-133315" y="611851"/>
            <a:ext cx="97225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STARTUP.</a:t>
            </a:r>
            <a:endParaRPr sz="105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7_Title Slide">
  <p:cSld name="17_Title Slide">
    <p:bg>
      <p:bgPr>
        <a:solidFill>
          <a:srgbClr val="F4F6F9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0" y="2"/>
            <a:ext cx="12192000" cy="2499201"/>
          </a:xfrm>
          <a:prstGeom prst="rect">
            <a:avLst/>
          </a:prstGeom>
          <a:gradFill>
            <a:gsLst>
              <a:gs pos="0">
                <a:srgbClr val="D8B6F7"/>
              </a:gs>
              <a:gs pos="9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Title Slide">
  <p:cSld name="39_Title Slide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>
            <a:spLocks noGrp="1"/>
          </p:cNvSpPr>
          <p:nvPr>
            <p:ph type="pic" idx="2"/>
          </p:nvPr>
        </p:nvSpPr>
        <p:spPr>
          <a:xfrm>
            <a:off x="1" y="-1"/>
            <a:ext cx="12192000" cy="318434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>
            <a:spLocks noGrp="1"/>
          </p:cNvSpPr>
          <p:nvPr>
            <p:ph type="pic" idx="2"/>
          </p:nvPr>
        </p:nvSpPr>
        <p:spPr>
          <a:xfrm>
            <a:off x="3048000" y="0"/>
            <a:ext cx="9144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2_Title Slide">
  <p:cSld name="12_Title Slide">
    <p:bg>
      <p:bgPr>
        <a:gradFill>
          <a:gsLst>
            <a:gs pos="0">
              <a:srgbClr val="D8B6F7"/>
            </a:gs>
            <a:gs pos="99000">
              <a:schemeClr val="accent1"/>
            </a:gs>
            <a:gs pos="100000">
              <a:schemeClr val="accent1"/>
            </a:gs>
          </a:gsLst>
          <a:lin ang="2700000" scaled="0"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/>
          <p:nvPr/>
        </p:nvSpPr>
        <p:spPr>
          <a:xfrm rot="-5400000">
            <a:off x="11386412" y="351874"/>
            <a:ext cx="976131" cy="27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2021</a:t>
            </a:r>
            <a:endParaRPr/>
          </a:p>
        </p:txBody>
      </p:sp>
      <p:sp>
        <p:nvSpPr>
          <p:cNvPr id="182" name="Google Shape;182;p34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183" name="Google Shape;183;p34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184" name="Google Shape;184;p34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5" name="Google Shape;185;p34"/>
          <p:cNvSpPr txBox="1"/>
          <p:nvPr/>
        </p:nvSpPr>
        <p:spPr>
          <a:xfrm rot="-5400000">
            <a:off x="-133316" y="611851"/>
            <a:ext cx="97225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STARTUP.</a:t>
            </a:r>
            <a:endParaRPr sz="105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35"/>
          <p:cNvGrpSpPr/>
          <p:nvPr/>
        </p:nvGrpSpPr>
        <p:grpSpPr>
          <a:xfrm>
            <a:off x="0" y="1"/>
            <a:ext cx="10766732" cy="6099871"/>
            <a:chOff x="0" y="1"/>
            <a:chExt cx="10766732" cy="6099871"/>
          </a:xfrm>
        </p:grpSpPr>
        <p:sp>
          <p:nvSpPr>
            <p:cNvPr id="188" name="Google Shape;188;p35"/>
            <p:cNvSpPr/>
            <p:nvPr/>
          </p:nvSpPr>
          <p:spPr>
            <a:xfrm>
              <a:off x="0" y="1"/>
              <a:ext cx="10766732" cy="6099871"/>
            </a:xfrm>
            <a:custGeom>
              <a:avLst/>
              <a:gdLst/>
              <a:ahLst/>
              <a:cxnLst/>
              <a:rect l="l" t="t" r="r" b="b"/>
              <a:pathLst>
                <a:path w="10766732" h="6099871" extrusionOk="0">
                  <a:moveTo>
                    <a:pt x="0" y="0"/>
                  </a:moveTo>
                  <a:lnTo>
                    <a:pt x="10766732" y="0"/>
                  </a:lnTo>
                  <a:lnTo>
                    <a:pt x="7004482" y="5321451"/>
                  </a:lnTo>
                  <a:cubicBezTo>
                    <a:pt x="6809228" y="5597411"/>
                    <a:pt x="6718109" y="5714563"/>
                    <a:pt x="6392686" y="5740597"/>
                  </a:cubicBezTo>
                  <a:lnTo>
                    <a:pt x="0" y="6099871"/>
                  </a:lnTo>
                  <a:close/>
                </a:path>
              </a:pathLst>
            </a:custGeom>
            <a:gradFill>
              <a:gsLst>
                <a:gs pos="0">
                  <a:srgbClr val="9231EA"/>
                </a:gs>
                <a:gs pos="85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  <a:effectLst>
              <a:outerShdw blurRad="1016000" dist="825500" dir="5400000" sx="90000" sy="90000" algn="t" rotWithShape="0">
                <a:schemeClr val="accent1">
                  <a:alpha val="1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89" name="Google Shape;189;p35"/>
            <p:cNvSpPr/>
            <p:nvPr/>
          </p:nvSpPr>
          <p:spPr>
            <a:xfrm>
              <a:off x="1" y="1"/>
              <a:ext cx="10766731" cy="4493047"/>
            </a:xfrm>
            <a:custGeom>
              <a:avLst/>
              <a:gdLst/>
              <a:ahLst/>
              <a:cxnLst/>
              <a:rect l="l" t="t" r="r" b="b"/>
              <a:pathLst>
                <a:path w="10766731" h="4493047" extrusionOk="0">
                  <a:moveTo>
                    <a:pt x="0" y="0"/>
                  </a:moveTo>
                  <a:lnTo>
                    <a:pt x="10766731" y="0"/>
                  </a:lnTo>
                  <a:lnTo>
                    <a:pt x="6540660" y="3962822"/>
                  </a:lnTo>
                  <a:cubicBezTo>
                    <a:pt x="6321335" y="4168326"/>
                    <a:pt x="6218982" y="4255568"/>
                    <a:pt x="5853440" y="4274955"/>
                  </a:cubicBezTo>
                  <a:lnTo>
                    <a:pt x="0" y="4493047"/>
                  </a:lnTo>
                  <a:close/>
                </a:path>
              </a:pathLst>
            </a:custGeom>
            <a:gradFill>
              <a:gsLst>
                <a:gs pos="0">
                  <a:srgbClr val="C088F3">
                    <a:alpha val="0"/>
                  </a:srgbClr>
                </a:gs>
                <a:gs pos="22000">
                  <a:srgbClr val="C088F3">
                    <a:alpha val="0"/>
                  </a:srgbClr>
                </a:gs>
                <a:gs pos="85000">
                  <a:srgbClr val="C088F3">
                    <a:alpha val="40000"/>
                  </a:srgbClr>
                </a:gs>
                <a:gs pos="100000">
                  <a:srgbClr val="C088F3">
                    <a:alpha val="40000"/>
                  </a:srgbClr>
                </a:gs>
              </a:gsLst>
              <a:lin ang="8100000" scaled="0"/>
            </a:gradFill>
            <a:ln>
              <a:noFill/>
            </a:ln>
            <a:effectLst>
              <a:outerShdw blurRad="1016000" dist="825500" dir="5400000" sx="90000" sy="90000" algn="t" rotWithShape="0">
                <a:schemeClr val="accent1">
                  <a:alpha val="14901"/>
                </a:scheme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Blank">
  <p:cSld name="12_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/>
          <p:nvPr/>
        </p:nvSpPr>
        <p:spPr>
          <a:xfrm>
            <a:off x="10668000" y="3820160"/>
            <a:ext cx="1524000" cy="30378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Title Slide">
  <p:cSld name="38_Title Slide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8"/>
          <p:cNvSpPr>
            <a:spLocks noGrp="1"/>
          </p:cNvSpPr>
          <p:nvPr>
            <p:ph type="pic" idx="2"/>
          </p:nvPr>
        </p:nvSpPr>
        <p:spPr>
          <a:xfrm>
            <a:off x="0" y="0"/>
            <a:ext cx="7317246" cy="6858000"/>
          </a:xfrm>
          <a:prstGeom prst="rect">
            <a:avLst/>
          </a:prstGeom>
          <a:solidFill>
            <a:srgbClr val="F2F2F2">
              <a:alpha val="29803"/>
            </a:srgbClr>
          </a:solidFill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9"/>
          <p:cNvSpPr>
            <a:spLocks noGrp="1"/>
          </p:cNvSpPr>
          <p:nvPr>
            <p:ph type="pic" idx="2"/>
          </p:nvPr>
        </p:nvSpPr>
        <p:spPr>
          <a:xfrm>
            <a:off x="1074870" y="1930465"/>
            <a:ext cx="5103784" cy="431091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0"/>
          <p:cNvSpPr>
            <a:spLocks noGrp="1"/>
          </p:cNvSpPr>
          <p:nvPr>
            <p:ph type="pic" idx="2"/>
          </p:nvPr>
        </p:nvSpPr>
        <p:spPr>
          <a:xfrm>
            <a:off x="3048000" y="381000"/>
            <a:ext cx="6096000" cy="609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>
            <a:spLocks noGrp="1"/>
          </p:cNvSpPr>
          <p:nvPr>
            <p:ph type="pic" idx="2"/>
          </p:nvPr>
        </p:nvSpPr>
        <p:spPr>
          <a:xfrm>
            <a:off x="1524000" y="2197510"/>
            <a:ext cx="1699750" cy="3263852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</p:spPr>
      </p:sp>
      <p:sp>
        <p:nvSpPr>
          <p:cNvPr id="201" name="Google Shape;201;p41"/>
          <p:cNvSpPr>
            <a:spLocks noGrp="1"/>
          </p:cNvSpPr>
          <p:nvPr>
            <p:ph type="pic" idx="3"/>
          </p:nvPr>
        </p:nvSpPr>
        <p:spPr>
          <a:xfrm>
            <a:off x="8968250" y="2197510"/>
            <a:ext cx="1699750" cy="3263852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</p:spPr>
      </p:sp>
      <p:sp>
        <p:nvSpPr>
          <p:cNvPr id="202" name="Google Shape;202;p41"/>
          <p:cNvSpPr>
            <a:spLocks noGrp="1"/>
          </p:cNvSpPr>
          <p:nvPr>
            <p:ph type="pic" idx="4"/>
          </p:nvPr>
        </p:nvSpPr>
        <p:spPr>
          <a:xfrm>
            <a:off x="2424109" y="1932039"/>
            <a:ext cx="7343788" cy="3794794"/>
          </a:xfrm>
          <a:prstGeom prst="roundRect">
            <a:avLst>
              <a:gd name="adj" fmla="val 2953"/>
            </a:avLst>
          </a:prstGeom>
          <a:solidFill>
            <a:srgbClr val="F2F2F2">
              <a:alpha val="24705"/>
            </a:srgbClr>
          </a:solidFill>
          <a:ln>
            <a:noFill/>
          </a:ln>
          <a:effectLst>
            <a:outerShdw blurRad="927100" dist="558800" dir="5400000" sx="90000" sy="90000" algn="t" rotWithShape="0">
              <a:srgbClr val="000000">
                <a:alpha val="14901"/>
              </a:srgbClr>
            </a:outerShdw>
          </a:effectLst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4_Blank">
  <p:cSld name="14_Blank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5FC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05" name="Google Shape;205;p42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206" name="Google Shape;206;p42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7" name="Google Shape;207;p42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8" name="Google Shape;208;p42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09" name="Google Shape;209;p42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0" name="Google Shape;210;p42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1" name="Google Shape;211;p42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2" name="Google Shape;212;p42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3" name="Google Shape;213;p42"/>
          <p:cNvSpPr/>
          <p:nvPr/>
        </p:nvSpPr>
        <p:spPr>
          <a:xfrm rot="-5400000">
            <a:off x="11386412" y="358222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2019</a:t>
            </a:r>
            <a:endParaRPr/>
          </a:p>
        </p:txBody>
      </p:sp>
      <p:sp>
        <p:nvSpPr>
          <p:cNvPr id="214" name="Google Shape;214;p42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15" name="Google Shape;215;p42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16" name="Google Shape;216;p42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42"/>
          <p:cNvSpPr txBox="1"/>
          <p:nvPr/>
        </p:nvSpPr>
        <p:spPr>
          <a:xfrm rot="-5400000">
            <a:off x="-153387" y="611851"/>
            <a:ext cx="101239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DIGITALO.</a:t>
            </a:r>
            <a:endParaRPr sz="105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8" name="Google Shape;218;p42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0_Blank">
  <p:cSld name="10_Blank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5FC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21" name="Google Shape;221;p43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222" name="Google Shape;222;p43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3" name="Google Shape;223;p43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4" name="Google Shape;224;p43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5" name="Google Shape;225;p43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6" name="Google Shape;226;p43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" name="Google Shape;227;p43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8" name="Google Shape;228;p43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9" name="Google Shape;229;p43"/>
          <p:cNvSpPr/>
          <p:nvPr/>
        </p:nvSpPr>
        <p:spPr>
          <a:xfrm rot="-5400000">
            <a:off x="11386412" y="358222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2019</a:t>
            </a:r>
            <a:endParaRPr/>
          </a:p>
        </p:txBody>
      </p:sp>
      <p:sp>
        <p:nvSpPr>
          <p:cNvPr id="230" name="Google Shape;230;p43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31" name="Google Shape;231;p43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32" name="Google Shape;232;p43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43"/>
          <p:cNvSpPr txBox="1"/>
          <p:nvPr/>
        </p:nvSpPr>
        <p:spPr>
          <a:xfrm rot="-5400000">
            <a:off x="-153387" y="611851"/>
            <a:ext cx="101239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DIGITALO.</a:t>
            </a:r>
            <a:endParaRPr sz="105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43"/>
          <p:cNvSpPr>
            <a:spLocks noGrp="1"/>
          </p:cNvSpPr>
          <p:nvPr>
            <p:ph type="pic" idx="2"/>
          </p:nvPr>
        </p:nvSpPr>
        <p:spPr>
          <a:xfrm>
            <a:off x="7960272" y="3911900"/>
            <a:ext cx="843456" cy="843456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5" name="Google Shape;235;p43"/>
          <p:cNvSpPr/>
          <p:nvPr/>
        </p:nvSpPr>
        <p:spPr>
          <a:xfrm>
            <a:off x="11452721" y="6099175"/>
            <a:ext cx="428582" cy="4285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444500" dist="1778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+</a:t>
            </a:r>
            <a:endParaRPr/>
          </a:p>
        </p:txBody>
      </p:sp>
      <p:grpSp>
        <p:nvGrpSpPr>
          <p:cNvPr id="236" name="Google Shape;236;p43"/>
          <p:cNvGrpSpPr/>
          <p:nvPr/>
        </p:nvGrpSpPr>
        <p:grpSpPr>
          <a:xfrm>
            <a:off x="12004321" y="4461431"/>
            <a:ext cx="900340" cy="1455260"/>
            <a:chOff x="10953750" y="4461431"/>
            <a:chExt cx="900340" cy="1455260"/>
          </a:xfrm>
        </p:grpSpPr>
        <p:sp>
          <p:nvSpPr>
            <p:cNvPr id="237" name="Google Shape;237;p43" descr="Lasted Slide">
              <a:hlinkClick r:id="" action="ppaction://hlinkshowjump?jump=lastslide"/>
            </p:cNvPr>
            <p:cNvSpPr/>
            <p:nvPr/>
          </p:nvSpPr>
          <p:spPr>
            <a:xfrm>
              <a:off x="10953750" y="5638410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Lasted</a:t>
              </a:r>
              <a:endParaRPr sz="1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8" name="Google Shape;238;p43" descr="Next Slide">
              <a:hlinkClick r:id="" action="ppaction://hlinkshowjump?jump=nextslide"/>
            </p:cNvPr>
            <p:cNvSpPr/>
            <p:nvPr/>
          </p:nvSpPr>
          <p:spPr>
            <a:xfrm>
              <a:off x="10953750" y="4853757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  <a:endParaRPr sz="1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39" name="Google Shape;239;p43" descr="Previous Slide">
              <a:hlinkClick r:id="" action="ppaction://hlinkshowjump?jump=previousslide"/>
            </p:cNvPr>
            <p:cNvSpPr/>
            <p:nvPr/>
          </p:nvSpPr>
          <p:spPr>
            <a:xfrm>
              <a:off x="10953750" y="5246083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Previous </a:t>
              </a:r>
              <a:endParaRPr/>
            </a:p>
          </p:txBody>
        </p:sp>
        <p:sp>
          <p:nvSpPr>
            <p:cNvPr id="240" name="Google Shape;240;p43" descr="First Slide">
              <a:hlinkClick r:id="" action="ppaction://hlinkshowjump?jump=firstslide"/>
            </p:cNvPr>
            <p:cNvSpPr/>
            <p:nvPr/>
          </p:nvSpPr>
          <p:spPr>
            <a:xfrm>
              <a:off x="11029950" y="4461431"/>
              <a:ext cx="8241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First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Blank" type="blank">
  <p:cSld name="BLANK">
    <p:bg>
      <p:bgPr>
        <a:gradFill>
          <a:gsLst>
            <a:gs pos="0">
              <a:srgbClr val="F1E5FC"/>
            </a:gs>
            <a:gs pos="2000">
              <a:srgbClr val="F1E5FC"/>
            </a:gs>
            <a:gs pos="100000">
              <a:schemeClr val="accent1"/>
            </a:gs>
          </a:gsLst>
          <a:lin ang="18900000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5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27" name="Google Shape;27;p5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8" name="Google Shape;28;p5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29" name="Google Shape;29;p5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0" name="Google Shape;30;p5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1" name="Google Shape;31;p5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2" name="Google Shape;32;p5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3" name="Google Shape;33;p5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34" name="Google Shape;34;p5"/>
          <p:cNvSpPr/>
          <p:nvPr/>
        </p:nvSpPr>
        <p:spPr>
          <a:xfrm rot="-5400000">
            <a:off x="11386412" y="351874"/>
            <a:ext cx="976131" cy="27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2021</a:t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37" name="Google Shape;37;p5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Google Shape;38;p5"/>
          <p:cNvSpPr txBox="1"/>
          <p:nvPr/>
        </p:nvSpPr>
        <p:spPr>
          <a:xfrm rot="-5400000">
            <a:off x="-106835" y="611851"/>
            <a:ext cx="91929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STARTUP</a:t>
            </a:r>
            <a:endParaRPr sz="105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5_Blank">
  <p:cSld name="15_Blank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5FC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43" name="Google Shape;243;p44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244" name="Google Shape;244;p44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5" name="Google Shape;245;p44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44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7" name="Google Shape;247;p44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8" name="Google Shape;248;p44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9" name="Google Shape;249;p44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50" name="Google Shape;250;p44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51" name="Google Shape;251;p44"/>
          <p:cNvSpPr/>
          <p:nvPr/>
        </p:nvSpPr>
        <p:spPr>
          <a:xfrm rot="-5400000">
            <a:off x="11386412" y="358222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2019</a:t>
            </a:r>
            <a:endParaRPr/>
          </a:p>
        </p:txBody>
      </p:sp>
      <p:sp>
        <p:nvSpPr>
          <p:cNvPr id="252" name="Google Shape;252;p44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53" name="Google Shape;253;p44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54" name="Google Shape;254;p44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44"/>
          <p:cNvSpPr txBox="1"/>
          <p:nvPr/>
        </p:nvSpPr>
        <p:spPr>
          <a:xfrm rot="-5400000">
            <a:off x="-153387" y="611851"/>
            <a:ext cx="101239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DIGITALO.</a:t>
            </a:r>
            <a:endParaRPr sz="105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44"/>
          <p:cNvSpPr/>
          <p:nvPr/>
        </p:nvSpPr>
        <p:spPr>
          <a:xfrm>
            <a:off x="11452721" y="6099175"/>
            <a:ext cx="428582" cy="4285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444500" dist="1778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+</a:t>
            </a:r>
            <a:endParaRPr/>
          </a:p>
        </p:txBody>
      </p:sp>
      <p:grpSp>
        <p:nvGrpSpPr>
          <p:cNvPr id="257" name="Google Shape;257;p44"/>
          <p:cNvGrpSpPr/>
          <p:nvPr/>
        </p:nvGrpSpPr>
        <p:grpSpPr>
          <a:xfrm>
            <a:off x="12004321" y="4461431"/>
            <a:ext cx="900340" cy="1455260"/>
            <a:chOff x="10953750" y="4461431"/>
            <a:chExt cx="900340" cy="1455260"/>
          </a:xfrm>
        </p:grpSpPr>
        <p:sp>
          <p:nvSpPr>
            <p:cNvPr id="258" name="Google Shape;258;p44" descr="Lasted Slide">
              <a:hlinkClick r:id="" action="ppaction://hlinkshowjump?jump=lastslide"/>
            </p:cNvPr>
            <p:cNvSpPr/>
            <p:nvPr/>
          </p:nvSpPr>
          <p:spPr>
            <a:xfrm>
              <a:off x="10953750" y="5638410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Lasted</a:t>
              </a:r>
              <a:endParaRPr sz="1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9" name="Google Shape;259;p44" descr="Next Slide">
              <a:hlinkClick r:id="" action="ppaction://hlinkshowjump?jump=nextslide"/>
            </p:cNvPr>
            <p:cNvSpPr/>
            <p:nvPr/>
          </p:nvSpPr>
          <p:spPr>
            <a:xfrm>
              <a:off x="10953750" y="4853757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  <a:endParaRPr sz="1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60" name="Google Shape;260;p44" descr="Previous Slide">
              <a:hlinkClick r:id="" action="ppaction://hlinkshowjump?jump=previousslide"/>
            </p:cNvPr>
            <p:cNvSpPr/>
            <p:nvPr/>
          </p:nvSpPr>
          <p:spPr>
            <a:xfrm>
              <a:off x="10953750" y="5246083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Previous </a:t>
              </a:r>
              <a:endParaRPr/>
            </a:p>
          </p:txBody>
        </p:sp>
        <p:sp>
          <p:nvSpPr>
            <p:cNvPr id="261" name="Google Shape;261;p44" descr="First Slide">
              <a:hlinkClick r:id="" action="ppaction://hlinkshowjump?jump=firstslide"/>
            </p:cNvPr>
            <p:cNvSpPr/>
            <p:nvPr/>
          </p:nvSpPr>
          <p:spPr>
            <a:xfrm>
              <a:off x="11029950" y="4461431"/>
              <a:ext cx="8241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First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_Blank">
  <p:cSld name="7_Blank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5FC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64" name="Google Shape;264;p45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265" name="Google Shape;265;p45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6" name="Google Shape;266;p45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7" name="Google Shape;267;p45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8" name="Google Shape;268;p45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69" name="Google Shape;269;p45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0" name="Google Shape;270;p45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71" name="Google Shape;271;p45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72" name="Google Shape;272;p45"/>
          <p:cNvSpPr/>
          <p:nvPr/>
        </p:nvSpPr>
        <p:spPr>
          <a:xfrm rot="-5400000">
            <a:off x="11386412" y="358222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2019</a:t>
            </a:r>
            <a:endParaRPr/>
          </a:p>
        </p:txBody>
      </p:sp>
      <p:sp>
        <p:nvSpPr>
          <p:cNvPr id="273" name="Google Shape;273;p45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74" name="Google Shape;274;p45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75" name="Google Shape;275;p45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 rot="-5400000">
            <a:off x="-153387" y="611851"/>
            <a:ext cx="101239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DIGITALO.</a:t>
            </a:r>
            <a:endParaRPr sz="105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7" name="Google Shape;277;p45"/>
          <p:cNvSpPr>
            <a:spLocks noGrp="1"/>
          </p:cNvSpPr>
          <p:nvPr>
            <p:ph type="pic" idx="2"/>
          </p:nvPr>
        </p:nvSpPr>
        <p:spPr>
          <a:xfrm>
            <a:off x="2045111" y="2089297"/>
            <a:ext cx="963562" cy="963562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8" name="Google Shape;278;p45"/>
          <p:cNvSpPr>
            <a:spLocks noGrp="1"/>
          </p:cNvSpPr>
          <p:nvPr>
            <p:ph type="pic" idx="3"/>
          </p:nvPr>
        </p:nvSpPr>
        <p:spPr>
          <a:xfrm>
            <a:off x="9183329" y="2089297"/>
            <a:ext cx="963562" cy="963562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9" name="Google Shape;279;p45"/>
          <p:cNvSpPr>
            <a:spLocks noGrp="1"/>
          </p:cNvSpPr>
          <p:nvPr>
            <p:ph type="pic" idx="4"/>
          </p:nvPr>
        </p:nvSpPr>
        <p:spPr>
          <a:xfrm>
            <a:off x="5614220" y="2089297"/>
            <a:ext cx="963562" cy="963562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80" name="Google Shape;280;p45"/>
          <p:cNvSpPr/>
          <p:nvPr/>
        </p:nvSpPr>
        <p:spPr>
          <a:xfrm>
            <a:off x="11452721" y="6099175"/>
            <a:ext cx="428582" cy="42858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444500" dist="1778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+</a:t>
            </a:r>
            <a:endParaRPr/>
          </a:p>
        </p:txBody>
      </p:sp>
      <p:grpSp>
        <p:nvGrpSpPr>
          <p:cNvPr id="281" name="Google Shape;281;p45"/>
          <p:cNvGrpSpPr/>
          <p:nvPr/>
        </p:nvGrpSpPr>
        <p:grpSpPr>
          <a:xfrm>
            <a:off x="12004321" y="4461431"/>
            <a:ext cx="900340" cy="1455260"/>
            <a:chOff x="10953750" y="4461431"/>
            <a:chExt cx="900340" cy="1455260"/>
          </a:xfrm>
        </p:grpSpPr>
        <p:sp>
          <p:nvSpPr>
            <p:cNvPr id="282" name="Google Shape;282;p45" descr="Lasted Slide">
              <a:hlinkClick r:id="" action="ppaction://hlinkshowjump?jump=lastslide"/>
            </p:cNvPr>
            <p:cNvSpPr/>
            <p:nvPr/>
          </p:nvSpPr>
          <p:spPr>
            <a:xfrm>
              <a:off x="10953750" y="5638410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Lasted</a:t>
              </a:r>
              <a:endParaRPr sz="1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3" name="Google Shape;283;p45" descr="Next Slide">
              <a:hlinkClick r:id="" action="ppaction://hlinkshowjump?jump=nextslide"/>
            </p:cNvPr>
            <p:cNvSpPr/>
            <p:nvPr/>
          </p:nvSpPr>
          <p:spPr>
            <a:xfrm>
              <a:off x="10953750" y="4853757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  <a:endParaRPr sz="1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4" name="Google Shape;284;p45" descr="Previous Slide">
              <a:hlinkClick r:id="" action="ppaction://hlinkshowjump?jump=previousslide"/>
            </p:cNvPr>
            <p:cNvSpPr/>
            <p:nvPr/>
          </p:nvSpPr>
          <p:spPr>
            <a:xfrm>
              <a:off x="10953750" y="5246083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Previous </a:t>
              </a:r>
              <a:endParaRPr/>
            </a:p>
          </p:txBody>
        </p:sp>
        <p:sp>
          <p:nvSpPr>
            <p:cNvPr id="285" name="Google Shape;285;p45" descr="First Slide">
              <a:hlinkClick r:id="" action="ppaction://hlinkshowjump?jump=firstslide"/>
            </p:cNvPr>
            <p:cNvSpPr/>
            <p:nvPr/>
          </p:nvSpPr>
          <p:spPr>
            <a:xfrm>
              <a:off x="11029950" y="4461431"/>
              <a:ext cx="8241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accent1"/>
                  </a:solidFill>
                  <a:latin typeface="Poppins"/>
                  <a:ea typeface="Poppins"/>
                  <a:cs typeface="Poppins"/>
                  <a:sym typeface="Poppins"/>
                </a:rPr>
                <a:t>First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Blank">
  <p:cSld name="6_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5FC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288" name="Google Shape;288;p46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289" name="Google Shape;289;p46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0" name="Google Shape;290;p46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1" name="Google Shape;291;p46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2" name="Google Shape;292;p46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3" name="Google Shape;293;p46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4" name="Google Shape;294;p46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295" name="Google Shape;295;p46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96" name="Google Shape;296;p46"/>
          <p:cNvSpPr/>
          <p:nvPr/>
        </p:nvSpPr>
        <p:spPr>
          <a:xfrm rot="-5400000">
            <a:off x="11386412" y="358222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2019</a:t>
            </a:r>
            <a:endParaRPr/>
          </a:p>
        </p:txBody>
      </p:sp>
      <p:sp>
        <p:nvSpPr>
          <p:cNvPr id="297" name="Google Shape;297;p46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98" name="Google Shape;298;p46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299" name="Google Shape;299;p46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0" name="Google Shape;300;p46"/>
          <p:cNvSpPr txBox="1"/>
          <p:nvPr/>
        </p:nvSpPr>
        <p:spPr>
          <a:xfrm rot="-5400000">
            <a:off x="-153387" y="611851"/>
            <a:ext cx="101239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DIGITALO.</a:t>
            </a:r>
            <a:endParaRPr sz="105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1" name="Google Shape;301;p46"/>
          <p:cNvSpPr>
            <a:spLocks noGrp="1"/>
          </p:cNvSpPr>
          <p:nvPr>
            <p:ph type="pic" idx="2"/>
          </p:nvPr>
        </p:nvSpPr>
        <p:spPr>
          <a:xfrm>
            <a:off x="1348480" y="4282187"/>
            <a:ext cx="508744" cy="508744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46"/>
          <p:cNvSpPr>
            <a:spLocks noGrp="1"/>
          </p:cNvSpPr>
          <p:nvPr>
            <p:ph type="pic" idx="3"/>
          </p:nvPr>
        </p:nvSpPr>
        <p:spPr>
          <a:xfrm>
            <a:off x="4909188" y="5439440"/>
            <a:ext cx="508744" cy="508744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46"/>
          <p:cNvSpPr>
            <a:spLocks noGrp="1"/>
          </p:cNvSpPr>
          <p:nvPr>
            <p:ph type="pic" idx="4"/>
          </p:nvPr>
        </p:nvSpPr>
        <p:spPr>
          <a:xfrm>
            <a:off x="8555548" y="4013299"/>
            <a:ext cx="508744" cy="508744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3_Blank">
  <p:cSld name="13_Blank">
    <p:bg>
      <p:bgPr>
        <a:gradFill>
          <a:gsLst>
            <a:gs pos="0">
              <a:srgbClr val="F1E5FC"/>
            </a:gs>
            <a:gs pos="2000">
              <a:srgbClr val="F1E5FC"/>
            </a:gs>
            <a:gs pos="100000">
              <a:schemeClr val="accent1"/>
            </a:gs>
          </a:gsLst>
          <a:lin ang="18900000" scaled="0"/>
        </a:gra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>
            <a:spLocks noGrp="1"/>
          </p:cNvSpPr>
          <p:nvPr>
            <p:ph type="pic" idx="2"/>
          </p:nvPr>
        </p:nvSpPr>
        <p:spPr>
          <a:xfrm>
            <a:off x="4464643" y="1024658"/>
            <a:ext cx="3262716" cy="5833342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06" name="Google Shape;306;p47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307" name="Google Shape;307;p47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08" name="Google Shape;308;p47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09" name="Google Shape;309;p47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10" name="Google Shape;310;p47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11" name="Google Shape;311;p47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12" name="Google Shape;312;p47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313" name="Google Shape;313;p47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314" name="Google Shape;314;p47"/>
          <p:cNvSpPr/>
          <p:nvPr/>
        </p:nvSpPr>
        <p:spPr>
          <a:xfrm rot="-5400000">
            <a:off x="11386412" y="358222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2019</a:t>
            </a:r>
            <a:endParaRPr/>
          </a:p>
        </p:txBody>
      </p:sp>
      <p:sp>
        <p:nvSpPr>
          <p:cNvPr id="315" name="Google Shape;315;p47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316" name="Google Shape;316;p47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317" name="Google Shape;317;p47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47"/>
          <p:cNvSpPr txBox="1"/>
          <p:nvPr/>
        </p:nvSpPr>
        <p:spPr>
          <a:xfrm rot="-5400000">
            <a:off x="-153387" y="611851"/>
            <a:ext cx="101239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DIGITALO.</a:t>
            </a:r>
            <a:endParaRPr sz="105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9" name="Google Shape;319;p47"/>
          <p:cNvSpPr/>
          <p:nvPr/>
        </p:nvSpPr>
        <p:spPr>
          <a:xfrm>
            <a:off x="11452721" y="6099175"/>
            <a:ext cx="428582" cy="428582"/>
          </a:xfrm>
          <a:prstGeom prst="roundRect">
            <a:avLst>
              <a:gd name="adj" fmla="val 50000"/>
            </a:avLst>
          </a:prstGeom>
          <a:solidFill>
            <a:srgbClr val="3B234C"/>
          </a:solidFill>
          <a:ln>
            <a:noFill/>
          </a:ln>
          <a:effectLst>
            <a:outerShdw blurRad="444500" dist="1778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+</a:t>
            </a:r>
            <a:endParaRPr/>
          </a:p>
        </p:txBody>
      </p:sp>
      <p:grpSp>
        <p:nvGrpSpPr>
          <p:cNvPr id="320" name="Google Shape;320;p47"/>
          <p:cNvGrpSpPr/>
          <p:nvPr/>
        </p:nvGrpSpPr>
        <p:grpSpPr>
          <a:xfrm>
            <a:off x="12004321" y="4461431"/>
            <a:ext cx="900340" cy="1455260"/>
            <a:chOff x="10953750" y="4461431"/>
            <a:chExt cx="900340" cy="1455260"/>
          </a:xfrm>
        </p:grpSpPr>
        <p:sp>
          <p:nvSpPr>
            <p:cNvPr id="321" name="Google Shape;321;p47" descr="Lasted Slide">
              <a:hlinkClick r:id="" action="ppaction://hlinkshowjump?jump=lastslide"/>
            </p:cNvPr>
            <p:cNvSpPr/>
            <p:nvPr/>
          </p:nvSpPr>
          <p:spPr>
            <a:xfrm>
              <a:off x="10953750" y="5638410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Lasted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2" name="Google Shape;322;p47" descr="Next Slide">
              <a:hlinkClick r:id="" action="ppaction://hlinkshowjump?jump=nextslide"/>
            </p:cNvPr>
            <p:cNvSpPr/>
            <p:nvPr/>
          </p:nvSpPr>
          <p:spPr>
            <a:xfrm>
              <a:off x="10953750" y="4853757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Next</a:t>
              </a:r>
              <a:endParaRPr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3" name="Google Shape;323;p47" descr="Previous Slide">
              <a:hlinkClick r:id="" action="ppaction://hlinkshowjump?jump=previousslide"/>
            </p:cNvPr>
            <p:cNvSpPr/>
            <p:nvPr/>
          </p:nvSpPr>
          <p:spPr>
            <a:xfrm>
              <a:off x="10953750" y="5246083"/>
              <a:ext cx="9003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Previous </a:t>
              </a:r>
              <a:endParaRPr/>
            </a:p>
          </p:txBody>
        </p:sp>
        <p:sp>
          <p:nvSpPr>
            <p:cNvPr id="324" name="Google Shape;324;p47" descr="First Slide">
              <a:hlinkClick r:id="" action="ppaction://hlinkshowjump?jump=firstslide"/>
            </p:cNvPr>
            <p:cNvSpPr/>
            <p:nvPr/>
          </p:nvSpPr>
          <p:spPr>
            <a:xfrm>
              <a:off x="11029950" y="4461431"/>
              <a:ext cx="824140" cy="2782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First</a:t>
              </a:r>
              <a:endParaRPr/>
            </a:p>
          </p:txBody>
        </p:sp>
      </p:grpSp>
    </p:spTree>
  </p:cSld>
  <p:clrMapOvr>
    <a:masterClrMapping/>
  </p:clrMapOvr>
  <p:transition spd="slow">
    <p:push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2_Blank">
  <p:cSld name="2_Blank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8"/>
          <p:cNvSpPr>
            <a:spLocks noGrp="1"/>
          </p:cNvSpPr>
          <p:nvPr>
            <p:ph type="pic" idx="2"/>
          </p:nvPr>
        </p:nvSpPr>
        <p:spPr>
          <a:xfrm>
            <a:off x="0" y="3775587"/>
            <a:ext cx="12192000" cy="1371600"/>
          </a:xfrm>
          <a:prstGeom prst="rect">
            <a:avLst/>
          </a:prstGeom>
          <a:noFill/>
          <a:ln>
            <a:noFill/>
          </a:ln>
        </p:spPr>
      </p:sp>
      <p:sp>
        <p:nvSpPr>
          <p:cNvPr id="327" name="Google Shape;327;p48"/>
          <p:cNvSpPr/>
          <p:nvPr/>
        </p:nvSpPr>
        <p:spPr>
          <a:xfrm rot="-5400000">
            <a:off x="11386412" y="358222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2019</a:t>
            </a:r>
            <a:endParaRPr/>
          </a:p>
        </p:txBody>
      </p:sp>
      <p:sp>
        <p:nvSpPr>
          <p:cNvPr id="328" name="Google Shape;328;p48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329" name="Google Shape;329;p48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330" name="Google Shape;330;p48"/>
          <p:cNvSpPr txBox="1"/>
          <p:nvPr/>
        </p:nvSpPr>
        <p:spPr>
          <a:xfrm>
            <a:off x="225848" y="228379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>
            <a:spLocks noGrp="1"/>
          </p:cNvSpPr>
          <p:nvPr>
            <p:ph type="pic" idx="2"/>
          </p:nvPr>
        </p:nvSpPr>
        <p:spPr>
          <a:xfrm>
            <a:off x="4583350" y="1552665"/>
            <a:ext cx="6084650" cy="486228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>
            <a:spLocks noGrp="1"/>
          </p:cNvSpPr>
          <p:nvPr>
            <p:ph type="pic" idx="2"/>
          </p:nvPr>
        </p:nvSpPr>
        <p:spPr>
          <a:xfrm>
            <a:off x="4920342" y="1843314"/>
            <a:ext cx="5747658" cy="436053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1"/>
          <p:cNvSpPr>
            <a:spLocks noGrp="1"/>
          </p:cNvSpPr>
          <p:nvPr>
            <p:ph type="pic" idx="3"/>
          </p:nvPr>
        </p:nvSpPr>
        <p:spPr>
          <a:xfrm>
            <a:off x="4572000" y="2659832"/>
            <a:ext cx="6877050" cy="23558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2"/>
          <p:cNvSpPr>
            <a:spLocks noGrp="1"/>
          </p:cNvSpPr>
          <p:nvPr>
            <p:ph type="pic" idx="2"/>
          </p:nvPr>
        </p:nvSpPr>
        <p:spPr>
          <a:xfrm>
            <a:off x="9144000" y="0"/>
            <a:ext cx="3048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>
            <a:spLocks noGrp="1"/>
          </p:cNvSpPr>
          <p:nvPr>
            <p:ph type="pic" idx="2"/>
          </p:nvPr>
        </p:nvSpPr>
        <p:spPr>
          <a:xfrm>
            <a:off x="6095998" y="0"/>
            <a:ext cx="1524002" cy="6076334"/>
          </a:xfrm>
          <a:prstGeom prst="rect">
            <a:avLst/>
          </a:prstGeom>
          <a:noFill/>
          <a:ln>
            <a:noFill/>
          </a:ln>
        </p:spPr>
      </p:sp>
      <p:sp>
        <p:nvSpPr>
          <p:cNvPr id="342" name="Google Shape;342;p53"/>
          <p:cNvSpPr>
            <a:spLocks noGrp="1"/>
          </p:cNvSpPr>
          <p:nvPr>
            <p:ph type="pic" idx="3"/>
          </p:nvPr>
        </p:nvSpPr>
        <p:spPr>
          <a:xfrm>
            <a:off x="9144000" y="781665"/>
            <a:ext cx="1524002" cy="607633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>
            <a:spLocks noGrp="1"/>
          </p:cNvSpPr>
          <p:nvPr>
            <p:ph type="pic" idx="2"/>
          </p:nvPr>
        </p:nvSpPr>
        <p:spPr>
          <a:xfrm>
            <a:off x="1710929" y="195942"/>
            <a:ext cx="3768712" cy="558718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>
            <a:spLocks noGrp="1"/>
          </p:cNvSpPr>
          <p:nvPr>
            <p:ph type="pic" idx="2"/>
          </p:nvPr>
        </p:nvSpPr>
        <p:spPr>
          <a:xfrm>
            <a:off x="6095998" y="0"/>
            <a:ext cx="3048002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>
            <a:spLocks noGrp="1"/>
          </p:cNvSpPr>
          <p:nvPr>
            <p:ph type="pic" idx="2"/>
          </p:nvPr>
        </p:nvSpPr>
        <p:spPr>
          <a:xfrm>
            <a:off x="1524000" y="3429000"/>
            <a:ext cx="3048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>
            <a:spLocks noGrp="1"/>
          </p:cNvSpPr>
          <p:nvPr>
            <p:ph type="pic" idx="2"/>
          </p:nvPr>
        </p:nvSpPr>
        <p:spPr>
          <a:xfrm>
            <a:off x="1524001" y="1628337"/>
            <a:ext cx="5127649" cy="360132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>
            <a:spLocks noGrp="1"/>
          </p:cNvSpPr>
          <p:nvPr>
            <p:ph type="pic" idx="2"/>
          </p:nvPr>
        </p:nvSpPr>
        <p:spPr>
          <a:xfrm>
            <a:off x="0" y="0"/>
            <a:ext cx="3048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9"/>
          <p:cNvSpPr>
            <a:spLocks noGrp="1"/>
          </p:cNvSpPr>
          <p:nvPr>
            <p:ph type="pic" idx="2"/>
          </p:nvPr>
        </p:nvSpPr>
        <p:spPr>
          <a:xfrm>
            <a:off x="1524000" y="2247254"/>
            <a:ext cx="9144000" cy="4610746"/>
          </a:xfrm>
          <a:prstGeom prst="round2SameRect">
            <a:avLst>
              <a:gd name="adj1" fmla="val 4230"/>
              <a:gd name="adj2" fmla="val 0"/>
            </a:avLst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0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3048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60"/>
          <p:cNvSpPr>
            <a:spLocks noGrp="1"/>
          </p:cNvSpPr>
          <p:nvPr>
            <p:ph type="pic" idx="3"/>
          </p:nvPr>
        </p:nvSpPr>
        <p:spPr>
          <a:xfrm>
            <a:off x="9144000" y="0"/>
            <a:ext cx="3048000" cy="42862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1"/>
          <p:cNvSpPr>
            <a:spLocks noGrp="1"/>
          </p:cNvSpPr>
          <p:nvPr>
            <p:ph type="pic" idx="2"/>
          </p:nvPr>
        </p:nvSpPr>
        <p:spPr>
          <a:xfrm>
            <a:off x="1524000" y="976276"/>
            <a:ext cx="10668000" cy="58817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Title Slide">
  <p:cSld name="37_Title Slide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>
            <a:spLocks noGrp="1"/>
          </p:cNvSpPr>
          <p:nvPr>
            <p:ph type="pic" idx="2"/>
          </p:nvPr>
        </p:nvSpPr>
        <p:spPr>
          <a:xfrm>
            <a:off x="1872395" y="1895275"/>
            <a:ext cx="1507225" cy="1507225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62"/>
          <p:cNvSpPr>
            <a:spLocks noGrp="1"/>
          </p:cNvSpPr>
          <p:nvPr>
            <p:ph type="pic" idx="3"/>
          </p:nvPr>
        </p:nvSpPr>
        <p:spPr>
          <a:xfrm>
            <a:off x="8812379" y="1895275"/>
            <a:ext cx="1507225" cy="1507225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62"/>
          <p:cNvSpPr>
            <a:spLocks noGrp="1"/>
          </p:cNvSpPr>
          <p:nvPr>
            <p:ph type="pic" idx="4"/>
          </p:nvPr>
        </p:nvSpPr>
        <p:spPr>
          <a:xfrm>
            <a:off x="5342388" y="1895276"/>
            <a:ext cx="1507225" cy="15072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Custom Layout">
  <p:cSld name="16_Custom Layout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Blank">
  <p:cSld name="8_Blank">
    <p:bg>
      <p:bgPr>
        <a:solidFill>
          <a:schemeClr val="accen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7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43" name="Google Shape;43;p7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" name="Google Shape;44;p7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5" name="Google Shape;45;p7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6" name="Google Shape;46;p7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7" name="Google Shape;47;p7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8" name="Google Shape;48;p7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49" name="Google Shape;49;p7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0" name="Google Shape;50;p7"/>
          <p:cNvSpPr/>
          <p:nvPr/>
        </p:nvSpPr>
        <p:spPr>
          <a:xfrm rot="-5400000">
            <a:off x="11386412" y="351874"/>
            <a:ext cx="976131" cy="27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2021</a:t>
            </a:r>
            <a:endParaRPr/>
          </a:p>
        </p:txBody>
      </p:sp>
      <p:sp>
        <p:nvSpPr>
          <p:cNvPr id="51" name="Google Shape;51;p7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52" name="Google Shape;52;p7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" name="Google Shape;54;p7"/>
          <p:cNvSpPr txBox="1"/>
          <p:nvPr/>
        </p:nvSpPr>
        <p:spPr>
          <a:xfrm rot="-5400000">
            <a:off x="-106835" y="611851"/>
            <a:ext cx="91929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STARTUP</a:t>
            </a:r>
            <a:endParaRPr sz="1050" b="0" i="0" u="none" strike="noStrike" cap="none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Custom Layout">
  <p:cSld name="15_Custom Layout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4"/>
          <p:cNvSpPr>
            <a:spLocks noGrp="1"/>
          </p:cNvSpPr>
          <p:nvPr>
            <p:ph type="pic" idx="2"/>
          </p:nvPr>
        </p:nvSpPr>
        <p:spPr>
          <a:xfrm>
            <a:off x="7620000" y="-4"/>
            <a:ext cx="3048000" cy="685800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Custom Layout">
  <p:cSld name="14_Custom Layou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5"/>
          <p:cNvSpPr>
            <a:spLocks noGrp="1"/>
          </p:cNvSpPr>
          <p:nvPr>
            <p:ph type="pic" idx="2"/>
          </p:nvPr>
        </p:nvSpPr>
        <p:spPr>
          <a:xfrm>
            <a:off x="1710533" y="1555291"/>
            <a:ext cx="4941116" cy="37105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Custom Layout">
  <p:cSld name="13_Custom Layout"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6"/>
          <p:cNvSpPr>
            <a:spLocks noGrp="1"/>
          </p:cNvSpPr>
          <p:nvPr>
            <p:ph type="pic" idx="2"/>
          </p:nvPr>
        </p:nvSpPr>
        <p:spPr>
          <a:xfrm>
            <a:off x="1524000" y="2565400"/>
            <a:ext cx="3048000" cy="266192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Custom Layout">
  <p:cSld name="12_Custom Layout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7"/>
          <p:cNvSpPr>
            <a:spLocks noGrp="1"/>
          </p:cNvSpPr>
          <p:nvPr>
            <p:ph type="pic" idx="2"/>
          </p:nvPr>
        </p:nvSpPr>
        <p:spPr>
          <a:xfrm>
            <a:off x="7620000" y="1066800"/>
            <a:ext cx="3048000" cy="472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Custom Layout">
  <p:cSld name="11_Custom Layou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8"/>
          <p:cNvSpPr>
            <a:spLocks noGrp="1"/>
          </p:cNvSpPr>
          <p:nvPr>
            <p:ph type="pic" idx="2"/>
          </p:nvPr>
        </p:nvSpPr>
        <p:spPr>
          <a:xfrm>
            <a:off x="4572000" y="3429000"/>
            <a:ext cx="6096000" cy="3429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9"/>
          <p:cNvSpPr>
            <a:spLocks noGrp="1"/>
          </p:cNvSpPr>
          <p:nvPr>
            <p:ph type="pic" idx="2"/>
          </p:nvPr>
        </p:nvSpPr>
        <p:spPr>
          <a:xfrm>
            <a:off x="6096001" y="1164017"/>
            <a:ext cx="6095999" cy="2920097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Custom Layout">
  <p:cSld name="9_Custom Layout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0"/>
          <p:cNvSpPr>
            <a:spLocks noGrp="1"/>
          </p:cNvSpPr>
          <p:nvPr>
            <p:ph type="pic" idx="2"/>
          </p:nvPr>
        </p:nvSpPr>
        <p:spPr>
          <a:xfrm>
            <a:off x="9144000" y="0"/>
            <a:ext cx="1524000" cy="3452813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70"/>
          <p:cNvSpPr>
            <a:spLocks noGrp="1"/>
          </p:cNvSpPr>
          <p:nvPr>
            <p:ph type="pic" idx="3"/>
          </p:nvPr>
        </p:nvSpPr>
        <p:spPr>
          <a:xfrm>
            <a:off x="1524000" y="2154238"/>
            <a:ext cx="3048000" cy="470376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Blank">
  <p:cSld name="5_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1E5FC">
              <a:alpha val="2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58" name="Google Shape;58;p9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59" name="Google Shape;59;p9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" name="Google Shape;60;p9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" name="Google Shape;61;p9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" name="Google Shape;62;p9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63" name="Google Shape;63;p9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64" name="Google Shape;64;p9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65" name="Google Shape;65;p9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 w="9525" cap="flat" cmpd="sng">
              <a:solidFill>
                <a:schemeClr val="lt1">
                  <a:alpha val="40000"/>
                </a:schemeClr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6" name="Google Shape;66;p9"/>
          <p:cNvSpPr/>
          <p:nvPr/>
        </p:nvSpPr>
        <p:spPr>
          <a:xfrm rot="-5400000">
            <a:off x="11386412" y="351874"/>
            <a:ext cx="976131" cy="27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2021</a:t>
            </a:r>
            <a:endParaRPr/>
          </a:p>
        </p:txBody>
      </p:sp>
      <p:sp>
        <p:nvSpPr>
          <p:cNvPr id="67" name="Google Shape;67;p9"/>
          <p:cNvSpPr/>
          <p:nvPr/>
        </p:nvSpPr>
        <p:spPr>
          <a:xfrm rot="-5400000">
            <a:off x="11386413" y="3299157"/>
            <a:ext cx="976131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68" name="Google Shape;68;p9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69" name="Google Shape;69;p9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9"/>
          <p:cNvSpPr txBox="1"/>
          <p:nvPr/>
        </p:nvSpPr>
        <p:spPr>
          <a:xfrm rot="-5400000">
            <a:off x="-106834" y="611851"/>
            <a:ext cx="91929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STARTUP</a:t>
            </a:r>
            <a:endParaRPr sz="1050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9"/>
          <p:cNvSpPr>
            <a:spLocks noGrp="1"/>
          </p:cNvSpPr>
          <p:nvPr>
            <p:ph type="pic" idx="2"/>
          </p:nvPr>
        </p:nvSpPr>
        <p:spPr>
          <a:xfrm>
            <a:off x="1751237" y="2532626"/>
            <a:ext cx="4344763" cy="3149602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Title Slide">
  <p:cSld name="40_Title Slid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609600" y="3048001"/>
            <a:ext cx="3962398" cy="2571135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  <a:effectLst>
            <a:outerShdw blurRad="711200" dist="685800" dir="5400000" sx="87000" sy="87000" algn="t" rotWithShape="0">
              <a:srgbClr val="000000">
                <a:alpha val="14901"/>
              </a:srgbClr>
            </a:outerShdw>
          </a:effectLst>
        </p:spPr>
      </p:sp>
      <p:sp>
        <p:nvSpPr>
          <p:cNvPr id="74" name="Google Shape;74;p10"/>
          <p:cNvSpPr>
            <a:spLocks noGrp="1"/>
          </p:cNvSpPr>
          <p:nvPr>
            <p:ph type="pic" idx="3"/>
          </p:nvPr>
        </p:nvSpPr>
        <p:spPr>
          <a:xfrm>
            <a:off x="4876801" y="3048001"/>
            <a:ext cx="3962398" cy="2571135"/>
          </a:xfrm>
          <a:prstGeom prst="rect">
            <a:avLst/>
          </a:prstGeom>
          <a:solidFill>
            <a:srgbClr val="F2F2F2">
              <a:alpha val="24705"/>
            </a:srgbClr>
          </a:solidFill>
          <a:ln>
            <a:noFill/>
          </a:ln>
          <a:effectLst>
            <a:outerShdw blurRad="711200" dist="685800" dir="5400000" sx="87000" sy="87000" algn="t" rotWithShape="0">
              <a:srgbClr val="000000">
                <a:alpha val="14901"/>
              </a:srgbClr>
            </a:outerShdw>
          </a:effectLst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"/>
          <p:cNvGrpSpPr/>
          <p:nvPr/>
        </p:nvGrpSpPr>
        <p:grpSpPr>
          <a:xfrm>
            <a:off x="1524000" y="0"/>
            <a:ext cx="9144000" cy="6858000"/>
            <a:chOff x="1524000" y="1763486"/>
            <a:chExt cx="9144000" cy="4549980"/>
          </a:xfrm>
        </p:grpSpPr>
        <p:cxnSp>
          <p:nvCxnSpPr>
            <p:cNvPr id="11" name="Google Shape;11;p1"/>
            <p:cNvCxnSpPr/>
            <p:nvPr/>
          </p:nvCxnSpPr>
          <p:spPr>
            <a:xfrm>
              <a:off x="1524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3048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4572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7620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9144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10668000" y="1763486"/>
              <a:ext cx="0" cy="4549980"/>
            </a:xfrm>
            <a:prstGeom prst="straightConnector1">
              <a:avLst/>
            </a:prstGeom>
            <a:noFill/>
            <a:ln>
              <a:noFill/>
            </a:ln>
          </p:spPr>
        </p:cxnSp>
      </p:grpSp>
      <p:sp>
        <p:nvSpPr>
          <p:cNvPr id="18" name="Google Shape;18;p1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19" name="Google Shape;19;p1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 b="0" i="0" u="none" strike="noStrike" cap="none">
                <a:solidFill>
                  <a:srgbClr val="BFBFBF"/>
                </a:solidFill>
                <a:latin typeface="Poppins"/>
                <a:ea typeface="Poppins"/>
                <a:cs typeface="Poppins"/>
                <a:sym typeface="Poppins"/>
              </a:rPr>
              <a:t>‹nº›</a:t>
            </a:fld>
            <a:endParaRPr sz="900" b="0" i="0" u="none" strike="noStrike" cap="none">
              <a:solidFill>
                <a:srgbClr val="BFBFB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  <p:sldLayoutId id="2147483665" r:id="rId17"/>
    <p:sldLayoutId id="2147483666" r:id="rId18"/>
    <p:sldLayoutId id="2147483667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</p:sldLayoutIdLst>
  <p:transition spd="slow">
    <p:push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A4A3A4"/>
          </p15:clr>
        </p15:guide>
        <p15:guide id="2" pos="4800">
          <p15:clr>
            <a:srgbClr val="A4A3A4"/>
          </p15:clr>
        </p15:guide>
        <p15:guide id="3" pos="5760">
          <p15:clr>
            <a:srgbClr val="A4A3A4"/>
          </p15:clr>
        </p15:guide>
        <p15:guide id="4" pos="6720">
          <p15:clr>
            <a:srgbClr val="A4A3A4"/>
          </p15:clr>
        </p15:guide>
        <p15:guide id="5" pos="2880">
          <p15:clr>
            <a:srgbClr val="A4A3A4"/>
          </p15:clr>
        </p15:guide>
        <p15:guide id="6" pos="1920">
          <p15:clr>
            <a:srgbClr val="A4A3A4"/>
          </p15:clr>
        </p15:guide>
        <p15:guide id="7" pos="960">
          <p15:clr>
            <a:srgbClr val="A4A3A4"/>
          </p15:clr>
        </p15:guide>
        <p15:guide id="8" orient="horz" pos="2160">
          <p15:clr>
            <a:srgbClr val="FDE53C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f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75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>
            <a:off x="1339850" y="0"/>
            <a:ext cx="10852147" cy="6858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75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2500" y="3048000"/>
            <a:ext cx="520700" cy="52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75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70450" y="1949450"/>
            <a:ext cx="7321550" cy="4908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75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5692553" cy="3648583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75"/>
          <p:cNvSpPr/>
          <p:nvPr/>
        </p:nvSpPr>
        <p:spPr>
          <a:xfrm>
            <a:off x="600067" y="4314833"/>
            <a:ext cx="3314700" cy="4815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5F347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5" name="Google Shape;405;p75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8650" y="4953000"/>
            <a:ext cx="3536944" cy="48160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75"/>
          <p:cNvSpPr/>
          <p:nvPr/>
        </p:nvSpPr>
        <p:spPr>
          <a:xfrm>
            <a:off x="825528" y="4400033"/>
            <a:ext cx="36465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APIs, REST &amp; RESTful</a:t>
            </a:r>
          </a:p>
          <a:p>
            <a:pPr marL="0" marR="0" lvl="0" indent="0" algn="l" rtl="0">
              <a:lnSpc>
                <a:spcPct val="1225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8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API Response Codes">
            <a:extLst>
              <a:ext uri="{FF2B5EF4-FFF2-40B4-BE49-F238E27FC236}">
                <a16:creationId xmlns:a16="http://schemas.microsoft.com/office/drawing/2014/main" id="{928928CA-CE2B-11B5-6BCF-AEBC29FF1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7150"/>
            <a:ext cx="121920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736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8"/>
          <p:cNvSpPr txBox="1"/>
          <p:nvPr/>
        </p:nvSpPr>
        <p:spPr>
          <a:xfrm>
            <a:off x="628950" y="1219200"/>
            <a:ext cx="9144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RESTful</a:t>
            </a:r>
            <a:endParaRPr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78"/>
          <p:cNvSpPr txBox="1"/>
          <p:nvPr/>
        </p:nvSpPr>
        <p:spPr>
          <a:xfrm>
            <a:off x="840875" y="3564438"/>
            <a:ext cx="4572000" cy="933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Quando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criamos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uma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aplicação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web com base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na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arquitetura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</a:t>
            </a:r>
            <a:r>
              <a:rPr lang="en-US" sz="1051" b="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REST, 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Podemos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dizer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que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nossa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aplicação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é </a:t>
            </a:r>
            <a:r>
              <a:rPr lang="en-US" sz="1051" b="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RESTful.</a:t>
            </a: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051" dirty="0">
              <a:solidFill>
                <a:srgbClr val="5F3473"/>
              </a:solidFill>
              <a:latin typeface="Montserrat Light"/>
              <a:ea typeface="Montserrat"/>
              <a:cs typeface="Montserrat"/>
              <a:sym typeface="Montserrat Light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É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mais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questão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 de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"/>
                <a:cs typeface="Montserrat"/>
                <a:sym typeface="Montserrat Light"/>
              </a:rPr>
              <a:t>nomenclatura</a:t>
            </a:r>
            <a:endParaRPr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78"/>
          <p:cNvSpPr txBox="1"/>
          <p:nvPr/>
        </p:nvSpPr>
        <p:spPr>
          <a:xfrm>
            <a:off x="840875" y="2998775"/>
            <a:ext cx="8095800" cy="332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RESTful é a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capicidade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um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serviço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web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fazer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b="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REST</a:t>
            </a:r>
            <a:endParaRPr b="1"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049183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8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9" name="Google Shape;519;p83"/>
          <p:cNvGrpSpPr/>
          <p:nvPr/>
        </p:nvGrpSpPr>
        <p:grpSpPr>
          <a:xfrm>
            <a:off x="6835351" y="1673536"/>
            <a:ext cx="3891297" cy="3759193"/>
            <a:chOff x="6835351" y="1549404"/>
            <a:chExt cx="3891297" cy="3759193"/>
          </a:xfrm>
        </p:grpSpPr>
        <p:grpSp>
          <p:nvGrpSpPr>
            <p:cNvPr id="520" name="Google Shape;520;p83"/>
            <p:cNvGrpSpPr/>
            <p:nvPr/>
          </p:nvGrpSpPr>
          <p:grpSpPr>
            <a:xfrm>
              <a:off x="6835351" y="1549404"/>
              <a:ext cx="3891297" cy="581599"/>
              <a:chOff x="6835351" y="1841030"/>
              <a:chExt cx="3891297" cy="581599"/>
            </a:xfrm>
          </p:grpSpPr>
          <p:cxnSp>
            <p:nvCxnSpPr>
              <p:cNvPr id="521" name="Google Shape;521;p83"/>
              <p:cNvCxnSpPr/>
              <p:nvPr/>
            </p:nvCxnSpPr>
            <p:spPr>
              <a:xfrm rot="10800000">
                <a:off x="6835351" y="1841030"/>
                <a:ext cx="1" cy="581599"/>
              </a:xfrm>
              <a:prstGeom prst="straightConnector1">
                <a:avLst/>
              </a:prstGeom>
              <a:noFill/>
              <a:ln w="12700" cap="rnd" cmpd="sng">
                <a:solidFill>
                  <a:srgbClr val="5F3473"/>
                </a:solidFill>
                <a:prstDash val="dash"/>
                <a:miter lim="800000"/>
                <a:headEnd type="oval" w="med" len="med"/>
                <a:tailEnd type="none" w="sm" len="sm"/>
              </a:ln>
            </p:spPr>
          </p:cxnSp>
          <p:cxnSp>
            <p:nvCxnSpPr>
              <p:cNvPr id="522" name="Google Shape;522;p83"/>
              <p:cNvCxnSpPr/>
              <p:nvPr/>
            </p:nvCxnSpPr>
            <p:spPr>
              <a:xfrm rot="10800000">
                <a:off x="10726647" y="1841030"/>
                <a:ext cx="1" cy="581599"/>
              </a:xfrm>
              <a:prstGeom prst="straightConnector1">
                <a:avLst/>
              </a:prstGeom>
              <a:noFill/>
              <a:ln w="12700" cap="rnd" cmpd="sng">
                <a:solidFill>
                  <a:srgbClr val="5F3473"/>
                </a:solidFill>
                <a:prstDash val="dash"/>
                <a:miter lim="800000"/>
                <a:headEnd type="oval" w="med" len="med"/>
                <a:tailEnd type="none" w="sm" len="sm"/>
              </a:ln>
            </p:spPr>
          </p:cxnSp>
          <p:cxnSp>
            <p:nvCxnSpPr>
              <p:cNvPr id="523" name="Google Shape;523;p83"/>
              <p:cNvCxnSpPr/>
              <p:nvPr/>
            </p:nvCxnSpPr>
            <p:spPr>
              <a:xfrm>
                <a:off x="6835351" y="1841030"/>
                <a:ext cx="3891296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5F3473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  <p:grpSp>
          <p:nvGrpSpPr>
            <p:cNvPr id="524" name="Google Shape;524;p83"/>
            <p:cNvGrpSpPr/>
            <p:nvPr/>
          </p:nvGrpSpPr>
          <p:grpSpPr>
            <a:xfrm rot="10800000" flipH="1">
              <a:off x="6835351" y="4726998"/>
              <a:ext cx="3891297" cy="581599"/>
              <a:chOff x="6835351" y="1841030"/>
              <a:chExt cx="3891297" cy="581599"/>
            </a:xfrm>
          </p:grpSpPr>
          <p:cxnSp>
            <p:nvCxnSpPr>
              <p:cNvPr id="525" name="Google Shape;525;p83"/>
              <p:cNvCxnSpPr/>
              <p:nvPr/>
            </p:nvCxnSpPr>
            <p:spPr>
              <a:xfrm rot="10800000">
                <a:off x="6835351" y="1841030"/>
                <a:ext cx="1" cy="581599"/>
              </a:xfrm>
              <a:prstGeom prst="straightConnector1">
                <a:avLst/>
              </a:prstGeom>
              <a:noFill/>
              <a:ln w="12700" cap="rnd" cmpd="sng">
                <a:solidFill>
                  <a:srgbClr val="5F3473"/>
                </a:solidFill>
                <a:prstDash val="dash"/>
                <a:miter lim="800000"/>
                <a:headEnd type="oval" w="med" len="med"/>
                <a:tailEnd type="none" w="sm" len="sm"/>
              </a:ln>
            </p:spPr>
          </p:cxnSp>
          <p:cxnSp>
            <p:nvCxnSpPr>
              <p:cNvPr id="526" name="Google Shape;526;p83"/>
              <p:cNvCxnSpPr/>
              <p:nvPr/>
            </p:nvCxnSpPr>
            <p:spPr>
              <a:xfrm rot="10800000">
                <a:off x="10726647" y="1841030"/>
                <a:ext cx="1" cy="581599"/>
              </a:xfrm>
              <a:prstGeom prst="straightConnector1">
                <a:avLst/>
              </a:prstGeom>
              <a:noFill/>
              <a:ln w="12700" cap="rnd" cmpd="sng">
                <a:solidFill>
                  <a:srgbClr val="5F3473"/>
                </a:solidFill>
                <a:prstDash val="dash"/>
                <a:miter lim="800000"/>
                <a:headEnd type="oval" w="med" len="med"/>
                <a:tailEnd type="none" w="sm" len="sm"/>
              </a:ln>
            </p:spPr>
          </p:cxnSp>
          <p:cxnSp>
            <p:nvCxnSpPr>
              <p:cNvPr id="527" name="Google Shape;527;p83"/>
              <p:cNvCxnSpPr/>
              <p:nvPr/>
            </p:nvCxnSpPr>
            <p:spPr>
              <a:xfrm>
                <a:off x="6835351" y="1841030"/>
                <a:ext cx="3891296" cy="0"/>
              </a:xfrm>
              <a:prstGeom prst="straightConnector1">
                <a:avLst/>
              </a:prstGeom>
              <a:noFill/>
              <a:ln w="12700" cap="rnd" cmpd="sng">
                <a:solidFill>
                  <a:srgbClr val="5F3473"/>
                </a:solidFill>
                <a:prstDash val="dash"/>
                <a:miter lim="800000"/>
                <a:headEnd type="none" w="sm" len="sm"/>
                <a:tailEnd type="none" w="sm" len="sm"/>
              </a:ln>
            </p:spPr>
          </p:cxnSp>
        </p:grpSp>
      </p:grpSp>
      <p:grpSp>
        <p:nvGrpSpPr>
          <p:cNvPr id="528" name="Google Shape;528;p83"/>
          <p:cNvGrpSpPr/>
          <p:nvPr/>
        </p:nvGrpSpPr>
        <p:grpSpPr>
          <a:xfrm>
            <a:off x="6096000" y="2580374"/>
            <a:ext cx="1478703" cy="1945516"/>
            <a:chOff x="6096000" y="2580374"/>
            <a:chExt cx="1478703" cy="1945516"/>
          </a:xfrm>
        </p:grpSpPr>
        <p:sp>
          <p:nvSpPr>
            <p:cNvPr id="529" name="Google Shape;529;p83"/>
            <p:cNvSpPr/>
            <p:nvPr/>
          </p:nvSpPr>
          <p:spPr>
            <a:xfrm>
              <a:off x="6096000" y="2580374"/>
              <a:ext cx="1478703" cy="1945516"/>
            </a:xfrm>
            <a:prstGeom prst="roundRect">
              <a:avLst>
                <a:gd name="adj" fmla="val 3010"/>
              </a:avLst>
            </a:prstGeom>
            <a:solidFill>
              <a:srgbClr val="F4F6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grpSp>
          <p:nvGrpSpPr>
            <p:cNvPr id="530" name="Google Shape;530;p83"/>
            <p:cNvGrpSpPr/>
            <p:nvPr/>
          </p:nvGrpSpPr>
          <p:grpSpPr>
            <a:xfrm>
              <a:off x="6126902" y="2955382"/>
              <a:ext cx="1416900" cy="1227771"/>
              <a:chOff x="6126902" y="2831250"/>
              <a:chExt cx="1416900" cy="1227771"/>
            </a:xfrm>
          </p:grpSpPr>
          <p:sp>
            <p:nvSpPr>
              <p:cNvPr id="531" name="Google Shape;531;p83"/>
              <p:cNvSpPr txBox="1"/>
              <p:nvPr/>
            </p:nvSpPr>
            <p:spPr>
              <a:xfrm>
                <a:off x="6203102" y="2831250"/>
                <a:ext cx="12645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 dirty="0">
                    <a:solidFill>
                      <a:srgbClr val="3F3F3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01</a:t>
                </a:r>
                <a:endParaRPr dirty="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32" name="Google Shape;532;p83"/>
              <p:cNvSpPr txBox="1"/>
              <p:nvPr/>
            </p:nvSpPr>
            <p:spPr>
              <a:xfrm>
                <a:off x="6126902" y="3486597"/>
                <a:ext cx="1416900" cy="5724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rgbClr val="3F3F3F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Encontrar</a:t>
                </a:r>
                <a:r>
                  <a:rPr lang="en-US" sz="1200" dirty="0">
                    <a:solidFill>
                      <a:srgbClr val="3F3F3F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 </a:t>
                </a:r>
                <a:r>
                  <a:rPr lang="en-US" sz="1200" dirty="0" err="1">
                    <a:solidFill>
                      <a:srgbClr val="3F3F3F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uma</a:t>
                </a:r>
                <a:r>
                  <a:rPr lang="en-US" sz="1200" dirty="0">
                    <a:solidFill>
                      <a:srgbClr val="3F3F3F"/>
                    </a:solidFill>
                    <a:latin typeface="Montserrat Light"/>
                    <a:ea typeface="Montserrat Light"/>
                    <a:cs typeface="Montserrat Light"/>
                    <a:sym typeface="Montserrat Light"/>
                  </a:rPr>
                  <a:t> API Publica</a:t>
                </a:r>
                <a:endParaRPr dirty="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533" name="Google Shape;533;p83"/>
          <p:cNvGrpSpPr/>
          <p:nvPr/>
        </p:nvGrpSpPr>
        <p:grpSpPr>
          <a:xfrm>
            <a:off x="9987296" y="2580374"/>
            <a:ext cx="1478703" cy="1945516"/>
            <a:chOff x="9987296" y="2580374"/>
            <a:chExt cx="1478703" cy="1945516"/>
          </a:xfrm>
        </p:grpSpPr>
        <p:sp>
          <p:nvSpPr>
            <p:cNvPr id="534" name="Google Shape;534;p83"/>
            <p:cNvSpPr/>
            <p:nvPr/>
          </p:nvSpPr>
          <p:spPr>
            <a:xfrm>
              <a:off x="9987296" y="2580374"/>
              <a:ext cx="1478703" cy="1945516"/>
            </a:xfrm>
            <a:prstGeom prst="roundRect">
              <a:avLst>
                <a:gd name="adj" fmla="val 3010"/>
              </a:avLst>
            </a:prstGeom>
            <a:solidFill>
              <a:srgbClr val="F4F6F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grpSp>
          <p:nvGrpSpPr>
            <p:cNvPr id="535" name="Google Shape;535;p83"/>
            <p:cNvGrpSpPr/>
            <p:nvPr/>
          </p:nvGrpSpPr>
          <p:grpSpPr>
            <a:xfrm>
              <a:off x="10018198" y="2955382"/>
              <a:ext cx="1416900" cy="1467837"/>
              <a:chOff x="10018198" y="2831250"/>
              <a:chExt cx="1416900" cy="1467837"/>
            </a:xfrm>
          </p:grpSpPr>
          <p:sp>
            <p:nvSpPr>
              <p:cNvPr id="536" name="Google Shape;536;p83"/>
              <p:cNvSpPr txBox="1"/>
              <p:nvPr/>
            </p:nvSpPr>
            <p:spPr>
              <a:xfrm>
                <a:off x="10094398" y="2831250"/>
                <a:ext cx="1264500" cy="585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200">
                    <a:solidFill>
                      <a:srgbClr val="3F3F3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03</a:t>
                </a:r>
                <a:endParaRPr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537" name="Google Shape;537;p83"/>
              <p:cNvSpPr txBox="1"/>
              <p:nvPr/>
            </p:nvSpPr>
            <p:spPr>
              <a:xfrm>
                <a:off x="10018198" y="3486597"/>
                <a:ext cx="1416900" cy="812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 dirty="0" err="1">
                    <a:solidFill>
                      <a:srgbClr val="3F3F3F"/>
                    </a:solidFill>
                    <a:latin typeface="Montserrat Light"/>
                    <a:ea typeface="Montserrat"/>
                    <a:cs typeface="Montserrat"/>
                    <a:sym typeface="Montserrat Light"/>
                  </a:rPr>
                  <a:t>Utilizar</a:t>
                </a:r>
                <a:r>
                  <a:rPr lang="en-US" sz="1200" dirty="0">
                    <a:solidFill>
                      <a:srgbClr val="3F3F3F"/>
                    </a:solidFill>
                    <a:latin typeface="Montserrat Light"/>
                    <a:ea typeface="Montserrat"/>
                    <a:cs typeface="Montserrat"/>
                    <a:sym typeface="Montserrat Light"/>
                  </a:rPr>
                  <a:t> </a:t>
                </a:r>
                <a:r>
                  <a:rPr lang="en-US" sz="1200" dirty="0" err="1">
                    <a:solidFill>
                      <a:srgbClr val="3F3F3F"/>
                    </a:solidFill>
                    <a:latin typeface="Montserrat Light"/>
                    <a:ea typeface="Montserrat"/>
                    <a:cs typeface="Montserrat"/>
                    <a:sym typeface="Montserrat Light"/>
                  </a:rPr>
                  <a:t>os</a:t>
                </a:r>
                <a:r>
                  <a:rPr lang="en-US" sz="1200" dirty="0">
                    <a:solidFill>
                      <a:srgbClr val="3F3F3F"/>
                    </a:solidFill>
                    <a:latin typeface="Montserrat Light"/>
                    <a:ea typeface="Montserrat"/>
                    <a:cs typeface="Montserrat"/>
                    <a:sym typeface="Montserrat Light"/>
                  </a:rPr>
                  <a:t> </a:t>
                </a:r>
                <a:r>
                  <a:rPr lang="en-US" sz="1200" dirty="0" err="1">
                    <a:solidFill>
                      <a:srgbClr val="3F3F3F"/>
                    </a:solidFill>
                    <a:latin typeface="Montserrat Light"/>
                    <a:ea typeface="Montserrat"/>
                    <a:cs typeface="Montserrat"/>
                    <a:sym typeface="Montserrat Light"/>
                  </a:rPr>
                  <a:t>principais</a:t>
                </a:r>
                <a:r>
                  <a:rPr lang="en-US" sz="1200" dirty="0">
                    <a:solidFill>
                      <a:srgbClr val="3F3F3F"/>
                    </a:solidFill>
                    <a:latin typeface="Montserrat Light"/>
                    <a:ea typeface="Montserrat"/>
                    <a:cs typeface="Montserrat"/>
                    <a:sym typeface="Montserrat Light"/>
                  </a:rPr>
                  <a:t> </a:t>
                </a:r>
                <a:r>
                  <a:rPr lang="en-US" sz="1200" dirty="0" err="1">
                    <a:solidFill>
                      <a:srgbClr val="3F3F3F"/>
                    </a:solidFill>
                    <a:latin typeface="Montserrat Light"/>
                    <a:ea typeface="Montserrat"/>
                    <a:cs typeface="Montserrat"/>
                    <a:sym typeface="Montserrat Light"/>
                  </a:rPr>
                  <a:t>métodos</a:t>
                </a:r>
                <a:endParaRPr dirty="0"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538" name="Google Shape;538;p83"/>
          <p:cNvGrpSpPr/>
          <p:nvPr/>
        </p:nvGrpSpPr>
        <p:grpSpPr>
          <a:xfrm>
            <a:off x="8440484" y="1333018"/>
            <a:ext cx="681031" cy="681031"/>
            <a:chOff x="8440484" y="1208886"/>
            <a:chExt cx="681031" cy="681031"/>
          </a:xfrm>
        </p:grpSpPr>
        <p:sp>
          <p:nvSpPr>
            <p:cNvPr id="539" name="Google Shape;539;p83"/>
            <p:cNvSpPr/>
            <p:nvPr/>
          </p:nvSpPr>
          <p:spPr>
            <a:xfrm>
              <a:off x="8440484" y="1208886"/>
              <a:ext cx="681031" cy="681031"/>
            </a:xfrm>
            <a:prstGeom prst="ellipse">
              <a:avLst/>
            </a:prstGeom>
            <a:solidFill>
              <a:schemeClr val="lt1"/>
            </a:solidFill>
            <a:ln w="12700" cap="rnd" cmpd="sng">
              <a:solidFill>
                <a:srgbClr val="D8D8D8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grpSp>
          <p:nvGrpSpPr>
            <p:cNvPr id="540" name="Google Shape;540;p83"/>
            <p:cNvGrpSpPr/>
            <p:nvPr/>
          </p:nvGrpSpPr>
          <p:grpSpPr>
            <a:xfrm>
              <a:off x="8605009" y="1357252"/>
              <a:ext cx="351980" cy="384299"/>
              <a:chOff x="8936821" y="1353763"/>
              <a:chExt cx="424782" cy="463787"/>
            </a:xfrm>
          </p:grpSpPr>
          <p:sp>
            <p:nvSpPr>
              <p:cNvPr id="541" name="Google Shape;541;p83"/>
              <p:cNvSpPr/>
              <p:nvPr/>
            </p:nvSpPr>
            <p:spPr>
              <a:xfrm>
                <a:off x="9026349" y="1443200"/>
                <a:ext cx="242040" cy="291872"/>
              </a:xfrm>
              <a:custGeom>
                <a:avLst/>
                <a:gdLst/>
                <a:ahLst/>
                <a:cxnLst/>
                <a:rect l="l" t="t" r="r" b="b"/>
                <a:pathLst>
                  <a:path w="242040" h="291872" extrusionOk="0">
                    <a:moveTo>
                      <a:pt x="245728" y="122954"/>
                    </a:moveTo>
                    <a:cubicBezTo>
                      <a:pt x="245777" y="55098"/>
                      <a:pt x="190809" y="49"/>
                      <a:pt x="122954" y="0"/>
                    </a:cubicBezTo>
                    <a:cubicBezTo>
                      <a:pt x="55098" y="-49"/>
                      <a:pt x="49" y="54919"/>
                      <a:pt x="0" y="122774"/>
                    </a:cubicBezTo>
                    <a:cubicBezTo>
                      <a:pt x="-19" y="149487"/>
                      <a:pt x="8668" y="175479"/>
                      <a:pt x="24745" y="196812"/>
                    </a:cubicBezTo>
                    <a:cubicBezTo>
                      <a:pt x="46175" y="224313"/>
                      <a:pt x="60686" y="256559"/>
                      <a:pt x="67059" y="290837"/>
                    </a:cubicBezTo>
                    <a:lnTo>
                      <a:pt x="67679" y="294397"/>
                    </a:lnTo>
                    <a:lnTo>
                      <a:pt x="178056" y="294397"/>
                    </a:lnTo>
                    <a:lnTo>
                      <a:pt x="178676" y="290759"/>
                    </a:lnTo>
                    <a:cubicBezTo>
                      <a:pt x="184189" y="257401"/>
                      <a:pt x="198050" y="225979"/>
                      <a:pt x="218968" y="199417"/>
                    </a:cubicBezTo>
                    <a:cubicBezTo>
                      <a:pt x="236329" y="177717"/>
                      <a:pt x="245769" y="150744"/>
                      <a:pt x="245728" y="12295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  <p:sp>
            <p:nvSpPr>
              <p:cNvPr id="542" name="Google Shape;542;p83"/>
              <p:cNvSpPr/>
              <p:nvPr/>
            </p:nvSpPr>
            <p:spPr>
              <a:xfrm>
                <a:off x="8936821" y="1353763"/>
                <a:ext cx="424782" cy="463787"/>
              </a:xfrm>
              <a:custGeom>
                <a:avLst/>
                <a:gdLst/>
                <a:ahLst/>
                <a:cxnLst/>
                <a:rect l="l" t="t" r="r" b="b"/>
                <a:pathLst>
                  <a:path w="424782" h="463787" extrusionOk="0">
                    <a:moveTo>
                      <a:pt x="191845" y="432483"/>
                    </a:moveTo>
                    <a:cubicBezTo>
                      <a:pt x="195389" y="440681"/>
                      <a:pt x="203460" y="445994"/>
                      <a:pt x="212390" y="446009"/>
                    </a:cubicBezTo>
                    <a:cubicBezTo>
                      <a:pt x="221321" y="445994"/>
                      <a:pt x="229391" y="440681"/>
                      <a:pt x="232935" y="432484"/>
                    </a:cubicBezTo>
                    <a:close/>
                    <a:moveTo>
                      <a:pt x="157234" y="414722"/>
                    </a:moveTo>
                    <a:lnTo>
                      <a:pt x="267568" y="414722"/>
                    </a:lnTo>
                    <a:cubicBezTo>
                      <a:pt x="272483" y="414722"/>
                      <a:pt x="276467" y="418706"/>
                      <a:pt x="276467" y="423621"/>
                    </a:cubicBezTo>
                    <a:cubicBezTo>
                      <a:pt x="276467" y="428535"/>
                      <a:pt x="272483" y="432519"/>
                      <a:pt x="267568" y="432519"/>
                    </a:cubicBezTo>
                    <a:lnTo>
                      <a:pt x="251544" y="432519"/>
                    </a:lnTo>
                    <a:cubicBezTo>
                      <a:pt x="248122" y="447591"/>
                      <a:pt x="236352" y="459360"/>
                      <a:pt x="221281" y="462782"/>
                    </a:cubicBezTo>
                    <a:cubicBezTo>
                      <a:pt x="199657" y="467692"/>
                      <a:pt x="178147" y="454143"/>
                      <a:pt x="173237" y="432519"/>
                    </a:cubicBezTo>
                    <a:lnTo>
                      <a:pt x="157234" y="432519"/>
                    </a:lnTo>
                    <a:cubicBezTo>
                      <a:pt x="152319" y="432519"/>
                      <a:pt x="148335" y="428535"/>
                      <a:pt x="148335" y="423621"/>
                    </a:cubicBezTo>
                    <a:cubicBezTo>
                      <a:pt x="148335" y="418706"/>
                      <a:pt x="152319" y="414722"/>
                      <a:pt x="157234" y="414722"/>
                    </a:cubicBezTo>
                    <a:close/>
                    <a:moveTo>
                      <a:pt x="318981" y="318981"/>
                    </a:moveTo>
                    <a:cubicBezTo>
                      <a:pt x="322456" y="315505"/>
                      <a:pt x="328091" y="315505"/>
                      <a:pt x="331567" y="318981"/>
                    </a:cubicBezTo>
                    <a:lnTo>
                      <a:pt x="362598" y="349990"/>
                    </a:lnTo>
                    <a:cubicBezTo>
                      <a:pt x="366073" y="353474"/>
                      <a:pt x="366067" y="359115"/>
                      <a:pt x="362584" y="362591"/>
                    </a:cubicBezTo>
                    <a:cubicBezTo>
                      <a:pt x="359100" y="366066"/>
                      <a:pt x="353459" y="366060"/>
                      <a:pt x="349983" y="362576"/>
                    </a:cubicBezTo>
                    <a:lnTo>
                      <a:pt x="318981" y="331567"/>
                    </a:lnTo>
                    <a:cubicBezTo>
                      <a:pt x="315505" y="328091"/>
                      <a:pt x="315505" y="322456"/>
                      <a:pt x="318981" y="318981"/>
                    </a:cubicBezTo>
                    <a:close/>
                    <a:moveTo>
                      <a:pt x="93214" y="318981"/>
                    </a:moveTo>
                    <a:cubicBezTo>
                      <a:pt x="96689" y="315505"/>
                      <a:pt x="102324" y="315505"/>
                      <a:pt x="105800" y="318981"/>
                    </a:cubicBezTo>
                    <a:cubicBezTo>
                      <a:pt x="109275" y="322456"/>
                      <a:pt x="109275" y="328091"/>
                      <a:pt x="105800" y="331567"/>
                    </a:cubicBezTo>
                    <a:lnTo>
                      <a:pt x="74769" y="362576"/>
                    </a:lnTo>
                    <a:cubicBezTo>
                      <a:pt x="71293" y="366052"/>
                      <a:pt x="65658" y="366052"/>
                      <a:pt x="62183" y="362576"/>
                    </a:cubicBezTo>
                    <a:cubicBezTo>
                      <a:pt x="58707" y="359101"/>
                      <a:pt x="58707" y="353466"/>
                      <a:pt x="62183" y="349990"/>
                    </a:cubicBezTo>
                    <a:close/>
                    <a:moveTo>
                      <a:pt x="372031" y="203492"/>
                    </a:moveTo>
                    <a:lnTo>
                      <a:pt x="415884" y="203492"/>
                    </a:lnTo>
                    <a:cubicBezTo>
                      <a:pt x="420798" y="203492"/>
                      <a:pt x="424782" y="207476"/>
                      <a:pt x="424782" y="212392"/>
                    </a:cubicBezTo>
                    <a:cubicBezTo>
                      <a:pt x="424782" y="217306"/>
                      <a:pt x="420798" y="221290"/>
                      <a:pt x="415884" y="221290"/>
                    </a:cubicBezTo>
                    <a:lnTo>
                      <a:pt x="372031" y="221290"/>
                    </a:lnTo>
                    <a:cubicBezTo>
                      <a:pt x="367116" y="221290"/>
                      <a:pt x="363132" y="217306"/>
                      <a:pt x="363132" y="212392"/>
                    </a:cubicBezTo>
                    <a:cubicBezTo>
                      <a:pt x="363132" y="207476"/>
                      <a:pt x="367116" y="203492"/>
                      <a:pt x="372031" y="203492"/>
                    </a:cubicBezTo>
                    <a:close/>
                    <a:moveTo>
                      <a:pt x="8899" y="203492"/>
                    </a:moveTo>
                    <a:lnTo>
                      <a:pt x="52752" y="203492"/>
                    </a:lnTo>
                    <a:cubicBezTo>
                      <a:pt x="57666" y="203492"/>
                      <a:pt x="61650" y="207476"/>
                      <a:pt x="61650" y="212392"/>
                    </a:cubicBezTo>
                    <a:cubicBezTo>
                      <a:pt x="61650" y="217306"/>
                      <a:pt x="57666" y="221290"/>
                      <a:pt x="52752" y="221290"/>
                    </a:cubicBezTo>
                    <a:lnTo>
                      <a:pt x="8899" y="221290"/>
                    </a:lnTo>
                    <a:cubicBezTo>
                      <a:pt x="3984" y="221290"/>
                      <a:pt x="0" y="217306"/>
                      <a:pt x="0" y="212392"/>
                    </a:cubicBezTo>
                    <a:cubicBezTo>
                      <a:pt x="0" y="207476"/>
                      <a:pt x="3984" y="203492"/>
                      <a:pt x="8899" y="203492"/>
                    </a:cubicBezTo>
                    <a:close/>
                    <a:moveTo>
                      <a:pt x="260763" y="128680"/>
                    </a:moveTo>
                    <a:cubicBezTo>
                      <a:pt x="290615" y="146016"/>
                      <a:pt x="309008" y="177908"/>
                      <a:pt x="309065" y="212427"/>
                    </a:cubicBezTo>
                    <a:cubicBezTo>
                      <a:pt x="309065" y="217342"/>
                      <a:pt x="305081" y="221326"/>
                      <a:pt x="300167" y="221326"/>
                    </a:cubicBezTo>
                    <a:cubicBezTo>
                      <a:pt x="295252" y="221326"/>
                      <a:pt x="291268" y="217342"/>
                      <a:pt x="291268" y="212427"/>
                    </a:cubicBezTo>
                    <a:cubicBezTo>
                      <a:pt x="291221" y="184256"/>
                      <a:pt x="276208" y="158230"/>
                      <a:pt x="251843" y="144086"/>
                    </a:cubicBezTo>
                    <a:cubicBezTo>
                      <a:pt x="247589" y="141623"/>
                      <a:pt x="246137" y="136177"/>
                      <a:pt x="248601" y="131923"/>
                    </a:cubicBezTo>
                    <a:cubicBezTo>
                      <a:pt x="251064" y="127669"/>
                      <a:pt x="256509" y="126217"/>
                      <a:pt x="260763" y="128680"/>
                    </a:cubicBezTo>
                    <a:close/>
                    <a:moveTo>
                      <a:pt x="212391" y="115717"/>
                    </a:moveTo>
                    <a:cubicBezTo>
                      <a:pt x="214788" y="115717"/>
                      <a:pt x="217173" y="115805"/>
                      <a:pt x="219546" y="115980"/>
                    </a:cubicBezTo>
                    <a:lnTo>
                      <a:pt x="219546" y="115931"/>
                    </a:lnTo>
                    <a:cubicBezTo>
                      <a:pt x="224461" y="116105"/>
                      <a:pt x="228303" y="120231"/>
                      <a:pt x="228128" y="125147"/>
                    </a:cubicBezTo>
                    <a:cubicBezTo>
                      <a:pt x="227953" y="130061"/>
                      <a:pt x="223827" y="133904"/>
                      <a:pt x="218912" y="133729"/>
                    </a:cubicBezTo>
                    <a:cubicBezTo>
                      <a:pt x="218699" y="133729"/>
                      <a:pt x="218478" y="133729"/>
                      <a:pt x="218257" y="133729"/>
                    </a:cubicBezTo>
                    <a:cubicBezTo>
                      <a:pt x="216321" y="133586"/>
                      <a:pt x="214366" y="133515"/>
                      <a:pt x="212391" y="133515"/>
                    </a:cubicBezTo>
                    <a:cubicBezTo>
                      <a:pt x="207476" y="133515"/>
                      <a:pt x="203492" y="129531"/>
                      <a:pt x="203492" y="124617"/>
                    </a:cubicBezTo>
                    <a:cubicBezTo>
                      <a:pt x="203492" y="119701"/>
                      <a:pt x="207476" y="115717"/>
                      <a:pt x="212391" y="115717"/>
                    </a:cubicBezTo>
                    <a:close/>
                    <a:moveTo>
                      <a:pt x="325288" y="108393"/>
                    </a:moveTo>
                    <a:lnTo>
                      <a:pt x="325302" y="108399"/>
                    </a:lnTo>
                    <a:lnTo>
                      <a:pt x="325274" y="108399"/>
                    </a:lnTo>
                    <a:close/>
                    <a:moveTo>
                      <a:pt x="206951" y="98561"/>
                    </a:moveTo>
                    <a:cubicBezTo>
                      <a:pt x="147025" y="102111"/>
                      <a:pt x="99834" y="151023"/>
                      <a:pt x="98432" y="211038"/>
                    </a:cubicBezTo>
                    <a:cubicBezTo>
                      <a:pt x="98050" y="236231"/>
                      <a:pt x="106126" y="260822"/>
                      <a:pt x="121369" y="280882"/>
                    </a:cubicBezTo>
                    <a:cubicBezTo>
                      <a:pt x="142876" y="308491"/>
                      <a:pt x="157704" y="340701"/>
                      <a:pt x="164694" y="374993"/>
                    </a:cubicBezTo>
                    <a:lnTo>
                      <a:pt x="260087" y="374993"/>
                    </a:lnTo>
                    <a:cubicBezTo>
                      <a:pt x="266246" y="341509"/>
                      <a:pt x="280477" y="310031"/>
                      <a:pt x="301547" y="283289"/>
                    </a:cubicBezTo>
                    <a:lnTo>
                      <a:pt x="301540" y="283296"/>
                    </a:lnTo>
                    <a:cubicBezTo>
                      <a:pt x="318780" y="261652"/>
                      <a:pt x="327551" y="234473"/>
                      <a:pt x="326216" y="206834"/>
                    </a:cubicBezTo>
                    <a:cubicBezTo>
                      <a:pt x="323181" y="144001"/>
                      <a:pt x="269785" y="95526"/>
                      <a:pt x="206951" y="98561"/>
                    </a:cubicBezTo>
                    <a:close/>
                    <a:moveTo>
                      <a:pt x="206125" y="80771"/>
                    </a:moveTo>
                    <a:cubicBezTo>
                      <a:pt x="242166" y="78898"/>
                      <a:pt x="277370" y="92043"/>
                      <a:pt x="303363" y="117077"/>
                    </a:cubicBezTo>
                    <a:lnTo>
                      <a:pt x="303320" y="117091"/>
                    </a:lnTo>
                    <a:cubicBezTo>
                      <a:pt x="352666" y="164146"/>
                      <a:pt x="357917" y="241092"/>
                      <a:pt x="315422" y="294415"/>
                    </a:cubicBezTo>
                    <a:cubicBezTo>
                      <a:pt x="295449" y="319826"/>
                      <a:pt x="282214" y="349868"/>
                      <a:pt x="276945" y="381756"/>
                    </a:cubicBezTo>
                    <a:lnTo>
                      <a:pt x="276318" y="385401"/>
                    </a:lnTo>
                    <a:cubicBezTo>
                      <a:pt x="275583" y="389671"/>
                      <a:pt x="271880" y="392791"/>
                      <a:pt x="267548" y="392790"/>
                    </a:cubicBezTo>
                    <a:lnTo>
                      <a:pt x="157205" y="392790"/>
                    </a:lnTo>
                    <a:cubicBezTo>
                      <a:pt x="152851" y="392790"/>
                      <a:pt x="149138" y="389639"/>
                      <a:pt x="148427" y="385344"/>
                    </a:cubicBezTo>
                    <a:lnTo>
                      <a:pt x="147815" y="381785"/>
                    </a:lnTo>
                    <a:cubicBezTo>
                      <a:pt x="141717" y="348896"/>
                      <a:pt x="127773" y="317965"/>
                      <a:pt x="107167" y="291618"/>
                    </a:cubicBezTo>
                    <a:cubicBezTo>
                      <a:pt x="89543" y="268412"/>
                      <a:pt x="80204" y="239969"/>
                      <a:pt x="80642" y="210832"/>
                    </a:cubicBezTo>
                    <a:cubicBezTo>
                      <a:pt x="82261" y="141434"/>
                      <a:pt x="136830" y="84875"/>
                      <a:pt x="206125" y="80771"/>
                    </a:cubicBezTo>
                    <a:close/>
                    <a:moveTo>
                      <a:pt x="350012" y="62205"/>
                    </a:moveTo>
                    <a:cubicBezTo>
                      <a:pt x="353487" y="58729"/>
                      <a:pt x="359122" y="58729"/>
                      <a:pt x="362598" y="62205"/>
                    </a:cubicBezTo>
                    <a:cubicBezTo>
                      <a:pt x="366073" y="65680"/>
                      <a:pt x="366073" y="71315"/>
                      <a:pt x="362598" y="74791"/>
                    </a:cubicBezTo>
                    <a:lnTo>
                      <a:pt x="331567" y="105793"/>
                    </a:lnTo>
                    <a:lnTo>
                      <a:pt x="325288" y="108393"/>
                    </a:lnTo>
                    <a:lnTo>
                      <a:pt x="319007" y="105792"/>
                    </a:lnTo>
                    <a:cubicBezTo>
                      <a:pt x="315533" y="102316"/>
                      <a:pt x="315534" y="96682"/>
                      <a:pt x="319009" y="93207"/>
                    </a:cubicBezTo>
                    <a:close/>
                    <a:moveTo>
                      <a:pt x="62198" y="62191"/>
                    </a:moveTo>
                    <a:cubicBezTo>
                      <a:pt x="65681" y="58715"/>
                      <a:pt x="71323" y="58721"/>
                      <a:pt x="74798" y="62205"/>
                    </a:cubicBezTo>
                    <a:lnTo>
                      <a:pt x="105801" y="93207"/>
                    </a:lnTo>
                    <a:cubicBezTo>
                      <a:pt x="109276" y="96683"/>
                      <a:pt x="109276" y="102318"/>
                      <a:pt x="105801" y="105793"/>
                    </a:cubicBezTo>
                    <a:cubicBezTo>
                      <a:pt x="102325" y="109269"/>
                      <a:pt x="96690" y="109269"/>
                      <a:pt x="93214" y="105793"/>
                    </a:cubicBezTo>
                    <a:lnTo>
                      <a:pt x="62184" y="74791"/>
                    </a:lnTo>
                    <a:cubicBezTo>
                      <a:pt x="58708" y="71307"/>
                      <a:pt x="58714" y="65666"/>
                      <a:pt x="62198" y="62191"/>
                    </a:cubicBezTo>
                    <a:close/>
                    <a:moveTo>
                      <a:pt x="212392" y="0"/>
                    </a:moveTo>
                    <a:cubicBezTo>
                      <a:pt x="217306" y="0"/>
                      <a:pt x="221290" y="3984"/>
                      <a:pt x="221290" y="8899"/>
                    </a:cubicBezTo>
                    <a:lnTo>
                      <a:pt x="221290" y="52752"/>
                    </a:lnTo>
                    <a:cubicBezTo>
                      <a:pt x="221290" y="57666"/>
                      <a:pt x="217306" y="61650"/>
                      <a:pt x="212392" y="61650"/>
                    </a:cubicBezTo>
                    <a:cubicBezTo>
                      <a:pt x="207476" y="61650"/>
                      <a:pt x="203492" y="57666"/>
                      <a:pt x="203492" y="52752"/>
                    </a:cubicBezTo>
                    <a:lnTo>
                      <a:pt x="203492" y="8899"/>
                    </a:lnTo>
                    <a:cubicBezTo>
                      <a:pt x="203492" y="3984"/>
                      <a:pt x="207476" y="0"/>
                      <a:pt x="2123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Poppins Light"/>
                  <a:ea typeface="Poppins Light"/>
                  <a:cs typeface="Poppins Light"/>
                  <a:sym typeface="Poppins Light"/>
                </a:endParaRPr>
              </a:p>
            </p:txBody>
          </p:sp>
        </p:grpSp>
      </p:grpSp>
      <p:sp>
        <p:nvSpPr>
          <p:cNvPr id="545" name="Google Shape;545;p83"/>
          <p:cNvSpPr txBox="1"/>
          <p:nvPr/>
        </p:nvSpPr>
        <p:spPr>
          <a:xfrm>
            <a:off x="1524000" y="1398350"/>
            <a:ext cx="4440000" cy="549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Bora </a:t>
            </a:r>
            <a:r>
              <a:rPr lang="en-US" sz="27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praticar</a:t>
            </a:r>
            <a:r>
              <a:rPr lang="en-US" sz="27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700"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6" name="Google Shape;546;p83"/>
          <p:cNvSpPr/>
          <p:nvPr/>
        </p:nvSpPr>
        <p:spPr>
          <a:xfrm>
            <a:off x="7759991" y="2209800"/>
            <a:ext cx="2042017" cy="2686665"/>
          </a:xfrm>
          <a:prstGeom prst="roundRect">
            <a:avLst>
              <a:gd name="adj" fmla="val 3010"/>
            </a:avLst>
          </a:prstGeom>
          <a:solidFill>
            <a:srgbClr val="5F3473"/>
          </a:solidFill>
          <a:ln>
            <a:noFill/>
          </a:ln>
          <a:effectLst>
            <a:outerShdw blurRad="711200" dist="685800" dir="5400000" sx="87000" sy="87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grpSp>
        <p:nvGrpSpPr>
          <p:cNvPr id="547" name="Google Shape;547;p83"/>
          <p:cNvGrpSpPr/>
          <p:nvPr/>
        </p:nvGrpSpPr>
        <p:grpSpPr>
          <a:xfrm>
            <a:off x="7884598" y="2673642"/>
            <a:ext cx="1792800" cy="1269445"/>
            <a:chOff x="7884598" y="2549510"/>
            <a:chExt cx="1792800" cy="1269445"/>
          </a:xfrm>
        </p:grpSpPr>
        <p:sp>
          <p:nvSpPr>
            <p:cNvPr id="548" name="Google Shape;548;p83"/>
            <p:cNvSpPr txBox="1"/>
            <p:nvPr/>
          </p:nvSpPr>
          <p:spPr>
            <a:xfrm>
              <a:off x="8006096" y="2549510"/>
              <a:ext cx="1549806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02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49" name="Google Shape;549;p83"/>
            <p:cNvSpPr txBox="1"/>
            <p:nvPr/>
          </p:nvSpPr>
          <p:spPr>
            <a:xfrm>
              <a:off x="7884598" y="3486597"/>
              <a:ext cx="1792800" cy="3323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 err="1">
                  <a:solidFill>
                    <a:schemeClr val="lt1"/>
                  </a:solidFill>
                  <a:latin typeface="Montserrat Light"/>
                  <a:ea typeface="Montserrat"/>
                  <a:cs typeface="Montserrat"/>
                  <a:sym typeface="Montserrat Light"/>
                </a:rPr>
                <a:t>Consumir</a:t>
              </a:r>
              <a:r>
                <a:rPr lang="en-US" sz="1200" dirty="0">
                  <a:solidFill>
                    <a:schemeClr val="lt1"/>
                  </a:solidFill>
                  <a:latin typeface="Montserrat Light"/>
                  <a:ea typeface="Montserrat"/>
                  <a:cs typeface="Montserrat"/>
                  <a:sym typeface="Montserrat Light"/>
                </a:rPr>
                <a:t> </a:t>
              </a:r>
              <a:r>
                <a:rPr lang="en-US" sz="1200" dirty="0" err="1">
                  <a:solidFill>
                    <a:schemeClr val="lt1"/>
                  </a:solidFill>
                  <a:latin typeface="Montserrat Light"/>
                  <a:ea typeface="Montserrat"/>
                  <a:cs typeface="Montserrat"/>
                  <a:sym typeface="Montserrat Light"/>
                </a:rPr>
                <a:t>uma</a:t>
              </a:r>
              <a:r>
                <a:rPr lang="en-US" sz="1200" dirty="0">
                  <a:solidFill>
                    <a:schemeClr val="lt1"/>
                  </a:solidFill>
                  <a:latin typeface="Montserrat Light"/>
                  <a:ea typeface="Montserrat"/>
                  <a:cs typeface="Montserrat"/>
                  <a:sym typeface="Montserrat Light"/>
                </a:rPr>
                <a:t> API</a:t>
              </a: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0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01"/>
          <p:cNvSpPr/>
          <p:nvPr/>
        </p:nvSpPr>
        <p:spPr>
          <a:xfrm>
            <a:off x="1427506" y="1887036"/>
            <a:ext cx="9240493" cy="2230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Obrigado</a:t>
            </a:r>
            <a:r>
              <a:rPr lang="en-US" sz="115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15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Wingdings" panose="05000000000000000000" pitchFamily="2" charset="2"/>
              </a:rPr>
              <a:t></a:t>
            </a:r>
            <a:endParaRPr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5" name="Google Shape;1085;p101"/>
          <p:cNvSpPr/>
          <p:nvPr/>
        </p:nvSpPr>
        <p:spPr>
          <a:xfrm rot="-5400000">
            <a:off x="-62396" y="3407305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...</a:t>
            </a:r>
            <a:endParaRPr/>
          </a:p>
        </p:txBody>
      </p:sp>
      <p:sp>
        <p:nvSpPr>
          <p:cNvPr id="1086" name="Google Shape;1086;p101"/>
          <p:cNvSpPr txBox="1"/>
          <p:nvPr/>
        </p:nvSpPr>
        <p:spPr>
          <a:xfrm>
            <a:off x="225848" y="6335486"/>
            <a:ext cx="759834" cy="259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9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13</a:t>
            </a:fld>
            <a:endParaRPr sz="90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7" name="Google Shape;1087;p101"/>
          <p:cNvSpPr txBox="1"/>
          <p:nvPr/>
        </p:nvSpPr>
        <p:spPr>
          <a:xfrm rot="-5400000">
            <a:off x="-133316" y="611851"/>
            <a:ext cx="97225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STARTUP.</a:t>
            </a:r>
            <a:endParaRPr sz="1050">
              <a:solidFill>
                <a:srgbClr val="F2F2F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8" name="Google Shape;1088;p101"/>
          <p:cNvSpPr/>
          <p:nvPr/>
        </p:nvSpPr>
        <p:spPr>
          <a:xfrm rot="-5400000">
            <a:off x="11386412" y="351874"/>
            <a:ext cx="976131" cy="272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rPr>
              <a:t>2021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3473"/>
        </a:solidFill>
        <a:effectLst/>
      </p:bgPr>
    </p:bg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7800" y="899283"/>
            <a:ext cx="8654533" cy="4868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F3473"/>
        </a:solidFill>
        <a:effectLst/>
      </p:bgPr>
    </p:bg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0" name="Google Shape;1100;p10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263650"/>
            <a:ext cx="9683750" cy="559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03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Google Shape;1102;p103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3" name="Google Shape;1103;p103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4" name="Google Shape;1104;p103" descr="preencoded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4750" y="2838450"/>
            <a:ext cx="6921500" cy="997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77"/>
          <p:cNvSpPr/>
          <p:nvPr/>
        </p:nvSpPr>
        <p:spPr>
          <a:xfrm>
            <a:off x="793750" y="999325"/>
            <a:ext cx="49341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Olá</a:t>
            </a:r>
            <a:r>
              <a:rPr lang="en-US" sz="24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400" b="1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quem</a:t>
            </a:r>
            <a:r>
              <a:rPr lang="en-US" sz="24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sou </a:t>
            </a:r>
            <a:r>
              <a:rPr lang="en-US" sz="2400" b="1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eu</a:t>
            </a:r>
            <a:r>
              <a:rPr lang="en-US" sz="24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77"/>
          <p:cNvSpPr/>
          <p:nvPr/>
        </p:nvSpPr>
        <p:spPr>
          <a:xfrm>
            <a:off x="793766" y="1720792"/>
            <a:ext cx="5190461" cy="3470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295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Formado em Analise e Desenvolvimento de Sistemas pela </a:t>
            </a:r>
            <a:r>
              <a:rPr lang="pt-BR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Uniguairacá</a:t>
            </a: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Centro Universitário. Pós-Graduado no curso de Especialização em Desenvolvimento de Aplicações Web e Mobile.</a:t>
            </a:r>
          </a:p>
          <a:p>
            <a:pPr marL="0" marR="0" lvl="0" indent="0" algn="just" rtl="0">
              <a:lnSpc>
                <a:spcPct val="1295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300"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95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Atuo na área da tecnologia da informação, no desenvolvimento de aplicações front </a:t>
            </a:r>
            <a:r>
              <a:rPr lang="pt-BR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com foco no framework Angular e todo seu ecossistema.</a:t>
            </a:r>
          </a:p>
          <a:p>
            <a:pPr marL="0" marR="0" lvl="0" indent="0" algn="just" rtl="0">
              <a:lnSpc>
                <a:spcPct val="129511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300"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295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Como desenvolvedor, já trabalhei com tecnologias como Angular, </a:t>
            </a:r>
            <a:r>
              <a:rPr lang="pt-BR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e SQL, focando em criar soluções web escaláveis. Minhas atividades incluíam a especificação de requisitos técnicos, atuando como suporte ao </a:t>
            </a:r>
            <a:r>
              <a:rPr lang="pt-BR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Product</a:t>
            </a: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Owner</a:t>
            </a: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e Scrum Master, além do desenvolvimento de protótipos de alta fidelidade usando FIGMA na área de UI/UX. Na área de Front-</a:t>
            </a:r>
            <a:r>
              <a:rPr lang="pt-BR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, utilizei Angular para o desenvolvimento e arquitetura da aplicação. Além disso, fui responsável por gerenciar o ecossistema e a nuvem com o Azure </a:t>
            </a:r>
            <a:r>
              <a:rPr lang="pt-BR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DevOps</a:t>
            </a:r>
            <a:r>
              <a:rPr lang="pt-BR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, incluindo a criação de repositórios GIT, gestão de ambientes, automação de ciclos com CI/CD e gerenciamento das tarefas do time.</a:t>
            </a:r>
            <a:endParaRPr lang="en-US" sz="13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77"/>
          <p:cNvSpPr/>
          <p:nvPr/>
        </p:nvSpPr>
        <p:spPr>
          <a:xfrm>
            <a:off x="4286950" y="0"/>
            <a:ext cx="1440900" cy="1440900"/>
          </a:xfrm>
          <a:prstGeom prst="ellipse">
            <a:avLst/>
          </a:prstGeom>
          <a:solidFill>
            <a:srgbClr val="029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3" name="Google Shape;423;p77"/>
          <p:cNvSpPr/>
          <p:nvPr/>
        </p:nvSpPr>
        <p:spPr>
          <a:xfrm>
            <a:off x="6090913" y="5894400"/>
            <a:ext cx="963600" cy="963600"/>
          </a:xfrm>
          <a:prstGeom prst="ellipse">
            <a:avLst/>
          </a:prstGeom>
          <a:solidFill>
            <a:srgbClr val="E944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4" name="Google Shape;424;p77"/>
          <p:cNvSpPr/>
          <p:nvPr/>
        </p:nvSpPr>
        <p:spPr>
          <a:xfrm>
            <a:off x="340552" y="159295"/>
            <a:ext cx="399000" cy="399000"/>
          </a:xfrm>
          <a:prstGeom prst="ellipse">
            <a:avLst/>
          </a:prstGeom>
          <a:solidFill>
            <a:srgbClr val="8B4CA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" name="Imagem 2" descr="Homem de camisa preta&#10;&#10;Descrição gerada automaticamente">
            <a:extLst>
              <a:ext uri="{FF2B5EF4-FFF2-40B4-BE49-F238E27FC236}">
                <a16:creationId xmlns:a16="http://schemas.microsoft.com/office/drawing/2014/main" id="{B2FF99FB-20AA-CACC-41DC-A35C84CA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913" y="159294"/>
            <a:ext cx="5994400" cy="646090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7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76"/>
          <p:cNvSpPr/>
          <p:nvPr/>
        </p:nvSpPr>
        <p:spPr>
          <a:xfrm>
            <a:off x="793750" y="463550"/>
            <a:ext cx="49341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APIs</a:t>
            </a: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76"/>
          <p:cNvSpPr/>
          <p:nvPr/>
        </p:nvSpPr>
        <p:spPr>
          <a:xfrm>
            <a:off x="793767" y="1720792"/>
            <a:ext cx="6743106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295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	API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ou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“Application Programming Interface”, é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forma de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integrar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sistemas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possibilitando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benefícios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como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a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segurança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dos dados,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criando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uma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espécie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de “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ponte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” entre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diferentes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linguagens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programação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Além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disso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,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ela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possibilita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 a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integração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 entre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sistemas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 com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linguagens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totalmentes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 </a:t>
            </a:r>
            <a:r>
              <a:rPr lang="en-US" sz="1300" dirty="0" err="1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distintas</a:t>
            </a:r>
            <a:r>
              <a:rPr lang="en-US" sz="1300" dirty="0">
                <a:solidFill>
                  <a:srgbClr val="5F3473"/>
                </a:solidFill>
                <a:latin typeface="Montserrat"/>
                <a:ea typeface="Montserrat"/>
                <a:cs typeface="Calibri"/>
                <a:sym typeface="Montserrat"/>
              </a:rPr>
              <a:t>.</a:t>
            </a:r>
            <a:endParaRPr lang="en-US" sz="1300"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26" name="Picture 2" descr="ponte japão-paisagem wallpaper Visualização | 10wallpaper.com">
            <a:extLst>
              <a:ext uri="{FF2B5EF4-FFF2-40B4-BE49-F238E27FC236}">
                <a16:creationId xmlns:a16="http://schemas.microsoft.com/office/drawing/2014/main" id="{9B6578FF-2010-7ABD-7C3F-D2386BBAC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455" y="3458573"/>
            <a:ext cx="6046224" cy="339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78"/>
          <p:cNvSpPr txBox="1"/>
          <p:nvPr/>
        </p:nvSpPr>
        <p:spPr>
          <a:xfrm>
            <a:off x="628950" y="1219200"/>
            <a:ext cx="9144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O que é REST?</a:t>
            </a:r>
            <a:endParaRPr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1" name="Google Shape;431;p78"/>
          <p:cNvSpPr txBox="1"/>
          <p:nvPr/>
        </p:nvSpPr>
        <p:spPr>
          <a:xfrm>
            <a:off x="840875" y="3771750"/>
            <a:ext cx="4572000" cy="723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Engenhosamente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o REST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transporta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infraestrutura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já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validada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bem-sucedida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web – HTTP e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alavanca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aspectos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do protocol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como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por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051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exemplo</a:t>
            </a:r>
            <a:r>
              <a:rPr lang="en-US" sz="105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 “GET” e “POST”</a:t>
            </a:r>
            <a:endParaRPr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p78"/>
          <p:cNvSpPr txBox="1"/>
          <p:nvPr/>
        </p:nvSpPr>
        <p:spPr>
          <a:xfrm>
            <a:off x="840875" y="2998775"/>
            <a:ext cx="8095800" cy="57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É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uma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especie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estilo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se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projetar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aplicativos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 Web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fracamente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acoplados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que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contam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com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recursos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nomeados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não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com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mensagens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.</a:t>
            </a:r>
            <a:endParaRPr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0" name="Picture 2" descr="API RESTful – JR Dev – Learining day after day the ecosystem in JS">
            <a:extLst>
              <a:ext uri="{FF2B5EF4-FFF2-40B4-BE49-F238E27FC236}">
                <a16:creationId xmlns:a16="http://schemas.microsoft.com/office/drawing/2014/main" id="{AA613C3C-FBB5-30B7-1026-163C7B3D7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473" y="3685309"/>
            <a:ext cx="4498109" cy="304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Object 1">
            <a:extLst>
              <a:ext uri="{FF2B5EF4-FFF2-40B4-BE49-F238E27FC236}">
                <a16:creationId xmlns:a16="http://schemas.microsoft.com/office/drawing/2014/main" id="{A6F43F6C-C580-4E7C-C674-6DC9A8D6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6763" y="690418"/>
            <a:ext cx="10547927" cy="54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43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7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ject 1">
            <a:extLst>
              <a:ext uri="{FF2B5EF4-FFF2-40B4-BE49-F238E27FC236}">
                <a16:creationId xmlns:a16="http://schemas.microsoft.com/office/drawing/2014/main" id="{59D4BBCF-6DEB-440C-737B-AD843ADC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57525" y="1839335"/>
            <a:ext cx="6076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784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79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79"/>
          <p:cNvSpPr txBox="1"/>
          <p:nvPr/>
        </p:nvSpPr>
        <p:spPr>
          <a:xfrm>
            <a:off x="762000" y="1372024"/>
            <a:ext cx="57276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URIs e </a:t>
            </a:r>
            <a:r>
              <a:rPr lang="en-US" sz="4000" b="1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Recursos</a:t>
            </a:r>
            <a:endParaRPr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5" name="Google Shape;445;p79"/>
          <p:cNvSpPr/>
          <p:nvPr/>
        </p:nvSpPr>
        <p:spPr>
          <a:xfrm>
            <a:off x="762003" y="2307628"/>
            <a:ext cx="5333998" cy="279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5F347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Quando fazemos requisições Web, precisamos falar o caminho da mesma, a URI (</a:t>
            </a:r>
            <a:r>
              <a:rPr lang="pt-BR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Unified</a:t>
            </a:r>
            <a:r>
              <a:rPr lang="pt-BR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Resource</a:t>
            </a:r>
            <a:r>
              <a:rPr lang="pt-BR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pt-BR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Identifier</a:t>
            </a:r>
            <a:r>
              <a:rPr lang="pt-BR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), ou seja, o identificador único de um recurso. Então, ao criar as </a:t>
            </a:r>
            <a:r>
              <a:rPr lang="pt-BR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URIs</a:t>
            </a:r>
            <a:r>
              <a:rPr lang="pt-BR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do nosso sistema, devemos levar em conta que elas representam recursos, não ações.</a:t>
            </a:r>
            <a:endParaRPr sz="1200" dirty="0">
              <a:solidFill>
                <a:srgbClr val="5F347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46" name="Google Shape;446;p79"/>
          <p:cNvSpPr/>
          <p:nvPr/>
        </p:nvSpPr>
        <p:spPr>
          <a:xfrm>
            <a:off x="6377590" y="5515237"/>
            <a:ext cx="5333998" cy="1275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representar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edição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de um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produto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podemos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usar a URI /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produto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com o </a:t>
            </a:r>
            <a:r>
              <a:rPr lang="en-US" sz="1200" dirty="0" err="1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método</a:t>
            </a:r>
            <a:r>
              <a:rPr lang="en-US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HTTP PUT</a:t>
            </a:r>
            <a:endParaRPr sz="1200" dirty="0">
              <a:solidFill>
                <a:srgbClr val="5F347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47" name="Google Shape;447;p79"/>
          <p:cNvSpPr/>
          <p:nvPr/>
        </p:nvSpPr>
        <p:spPr>
          <a:xfrm>
            <a:off x="11076658" y="4637748"/>
            <a:ext cx="562892" cy="562892"/>
          </a:xfrm>
          <a:prstGeom prst="ellipse">
            <a:avLst/>
          </a:prstGeom>
          <a:solidFill>
            <a:srgbClr val="8B4CA9"/>
          </a:solidFill>
          <a:ln>
            <a:noFill/>
          </a:ln>
          <a:effectLst>
            <a:outerShdw blurRad="241300" dist="38100" dir="5400000" algn="t" rotWithShape="0">
              <a:srgbClr val="000000">
                <a:alpha val="4705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rPr>
              <a:t>⭢</a:t>
            </a:r>
            <a:endParaRPr sz="1800" b="1" dirty="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48" name="Google Shape;448;p79"/>
          <p:cNvSpPr/>
          <p:nvPr/>
        </p:nvSpPr>
        <p:spPr>
          <a:xfrm>
            <a:off x="6377590" y="4538128"/>
            <a:ext cx="4951486" cy="769298"/>
          </a:xfrm>
          <a:custGeom>
            <a:avLst/>
            <a:gdLst/>
            <a:ahLst/>
            <a:cxnLst/>
            <a:rect l="l" t="t" r="r" b="b"/>
            <a:pathLst>
              <a:path w="4951486" h="769298" extrusionOk="0">
                <a:moveTo>
                  <a:pt x="1001245" y="0"/>
                </a:moveTo>
                <a:lnTo>
                  <a:pt x="1001245" y="493"/>
                </a:lnTo>
                <a:lnTo>
                  <a:pt x="1331904" y="493"/>
                </a:lnTo>
                <a:lnTo>
                  <a:pt x="1463141" y="493"/>
                </a:lnTo>
                <a:cubicBezTo>
                  <a:pt x="1467089" y="493"/>
                  <a:pt x="1471036" y="493"/>
                  <a:pt x="1474984" y="0"/>
                </a:cubicBezTo>
                <a:lnTo>
                  <a:pt x="1474984" y="493"/>
                </a:lnTo>
                <a:lnTo>
                  <a:pt x="1805643" y="493"/>
                </a:lnTo>
                <a:lnTo>
                  <a:pt x="1931430" y="493"/>
                </a:lnTo>
                <a:lnTo>
                  <a:pt x="1936880" y="493"/>
                </a:lnTo>
                <a:cubicBezTo>
                  <a:pt x="1940828" y="493"/>
                  <a:pt x="1944776" y="493"/>
                  <a:pt x="1948724" y="0"/>
                </a:cubicBezTo>
                <a:lnTo>
                  <a:pt x="1948724" y="493"/>
                </a:lnTo>
                <a:lnTo>
                  <a:pt x="2279382" y="493"/>
                </a:lnTo>
                <a:lnTo>
                  <a:pt x="2405169" y="493"/>
                </a:lnTo>
                <a:lnTo>
                  <a:pt x="2410620" y="493"/>
                </a:lnTo>
                <a:cubicBezTo>
                  <a:pt x="2414567" y="493"/>
                  <a:pt x="2418515" y="493"/>
                  <a:pt x="2422462" y="0"/>
                </a:cubicBezTo>
                <a:lnTo>
                  <a:pt x="2422462" y="493"/>
                </a:lnTo>
                <a:lnTo>
                  <a:pt x="2536406" y="493"/>
                </a:lnTo>
                <a:cubicBezTo>
                  <a:pt x="2540354" y="493"/>
                  <a:pt x="2544301" y="493"/>
                  <a:pt x="2548249" y="0"/>
                </a:cubicBezTo>
                <a:lnTo>
                  <a:pt x="2548249" y="493"/>
                </a:lnTo>
                <a:lnTo>
                  <a:pt x="2753121" y="493"/>
                </a:lnTo>
                <a:lnTo>
                  <a:pt x="2878908" y="493"/>
                </a:lnTo>
                <a:lnTo>
                  <a:pt x="2884358" y="493"/>
                </a:lnTo>
                <a:cubicBezTo>
                  <a:pt x="2888306" y="493"/>
                  <a:pt x="2892254" y="493"/>
                  <a:pt x="2896202" y="0"/>
                </a:cubicBezTo>
                <a:lnTo>
                  <a:pt x="2896202" y="493"/>
                </a:lnTo>
                <a:lnTo>
                  <a:pt x="3010145" y="493"/>
                </a:lnTo>
                <a:cubicBezTo>
                  <a:pt x="3014093" y="493"/>
                  <a:pt x="3018040" y="493"/>
                  <a:pt x="3021988" y="0"/>
                </a:cubicBezTo>
                <a:lnTo>
                  <a:pt x="3021988" y="493"/>
                </a:lnTo>
                <a:lnTo>
                  <a:pt x="3352647" y="493"/>
                </a:lnTo>
                <a:lnTo>
                  <a:pt x="3358098" y="493"/>
                </a:lnTo>
                <a:cubicBezTo>
                  <a:pt x="3362045" y="493"/>
                  <a:pt x="3365992" y="493"/>
                  <a:pt x="3369940" y="0"/>
                </a:cubicBezTo>
                <a:lnTo>
                  <a:pt x="3369940" y="493"/>
                </a:lnTo>
                <a:lnTo>
                  <a:pt x="3483884" y="493"/>
                </a:lnTo>
                <a:cubicBezTo>
                  <a:pt x="3487832" y="493"/>
                  <a:pt x="3491780" y="493"/>
                  <a:pt x="3495727" y="0"/>
                </a:cubicBezTo>
                <a:lnTo>
                  <a:pt x="3495727" y="493"/>
                </a:lnTo>
                <a:lnTo>
                  <a:pt x="3826386" y="493"/>
                </a:lnTo>
                <a:lnTo>
                  <a:pt x="3957624" y="493"/>
                </a:lnTo>
                <a:cubicBezTo>
                  <a:pt x="3961571" y="493"/>
                  <a:pt x="3965519" y="493"/>
                  <a:pt x="3969466" y="0"/>
                </a:cubicBezTo>
                <a:lnTo>
                  <a:pt x="3969466" y="493"/>
                </a:lnTo>
                <a:lnTo>
                  <a:pt x="4300125" y="493"/>
                </a:lnTo>
                <a:lnTo>
                  <a:pt x="4431362" y="493"/>
                </a:lnTo>
                <a:cubicBezTo>
                  <a:pt x="4435310" y="493"/>
                  <a:pt x="4439258" y="493"/>
                  <a:pt x="4443206" y="0"/>
                </a:cubicBezTo>
                <a:lnTo>
                  <a:pt x="4443206" y="493"/>
                </a:lnTo>
                <a:lnTo>
                  <a:pt x="4905102" y="493"/>
                </a:lnTo>
                <a:cubicBezTo>
                  <a:pt x="4909049" y="493"/>
                  <a:pt x="4912996" y="493"/>
                  <a:pt x="4916944" y="0"/>
                </a:cubicBezTo>
                <a:lnTo>
                  <a:pt x="4916944" y="987"/>
                </a:lnTo>
                <a:cubicBezTo>
                  <a:pt x="4822695" y="7895"/>
                  <a:pt x="4737820" y="49345"/>
                  <a:pt x="4674658" y="112508"/>
                </a:cubicBezTo>
                <a:cubicBezTo>
                  <a:pt x="4604094" y="183072"/>
                  <a:pt x="4561163" y="280776"/>
                  <a:pt x="4562151" y="388350"/>
                </a:cubicBezTo>
                <a:cubicBezTo>
                  <a:pt x="4564124" y="600043"/>
                  <a:pt x="4739794" y="768804"/>
                  <a:pt x="4951486" y="768804"/>
                </a:cubicBezTo>
                <a:lnTo>
                  <a:pt x="4951486" y="769298"/>
                </a:lnTo>
                <a:lnTo>
                  <a:pt x="4592251" y="769298"/>
                </a:lnTo>
                <a:cubicBezTo>
                  <a:pt x="4587810" y="768804"/>
                  <a:pt x="4583862" y="768804"/>
                  <a:pt x="4579421" y="768804"/>
                </a:cubicBezTo>
                <a:lnTo>
                  <a:pt x="4477747" y="768804"/>
                </a:lnTo>
                <a:lnTo>
                  <a:pt x="4477747" y="769298"/>
                </a:lnTo>
                <a:lnTo>
                  <a:pt x="4118512" y="769298"/>
                </a:lnTo>
                <a:cubicBezTo>
                  <a:pt x="4114070" y="768804"/>
                  <a:pt x="4110123" y="768804"/>
                  <a:pt x="4105682" y="768804"/>
                </a:cubicBezTo>
                <a:lnTo>
                  <a:pt x="4004008" y="768804"/>
                </a:lnTo>
                <a:lnTo>
                  <a:pt x="4004008" y="769298"/>
                </a:lnTo>
                <a:lnTo>
                  <a:pt x="3644773" y="769298"/>
                </a:lnTo>
                <a:cubicBezTo>
                  <a:pt x="3640332" y="768804"/>
                  <a:pt x="3636384" y="768804"/>
                  <a:pt x="3631943" y="768804"/>
                </a:cubicBezTo>
                <a:lnTo>
                  <a:pt x="3530269" y="768804"/>
                </a:lnTo>
                <a:lnTo>
                  <a:pt x="3530269" y="769298"/>
                </a:lnTo>
                <a:lnTo>
                  <a:pt x="3404482" y="769298"/>
                </a:lnTo>
                <a:lnTo>
                  <a:pt x="3171033" y="769298"/>
                </a:lnTo>
                <a:lnTo>
                  <a:pt x="3056530" y="769298"/>
                </a:lnTo>
                <a:lnTo>
                  <a:pt x="3045247" y="769298"/>
                </a:lnTo>
                <a:lnTo>
                  <a:pt x="2930743" y="769298"/>
                </a:lnTo>
                <a:lnTo>
                  <a:pt x="2697294" y="769298"/>
                </a:lnTo>
                <a:lnTo>
                  <a:pt x="2582791" y="769298"/>
                </a:lnTo>
                <a:lnTo>
                  <a:pt x="2571508" y="769298"/>
                </a:lnTo>
                <a:lnTo>
                  <a:pt x="2457004" y="769298"/>
                </a:lnTo>
                <a:lnTo>
                  <a:pt x="2223555" y="769298"/>
                </a:lnTo>
                <a:lnTo>
                  <a:pt x="2097769" y="769298"/>
                </a:lnTo>
                <a:cubicBezTo>
                  <a:pt x="2093328" y="768804"/>
                  <a:pt x="2089380" y="768804"/>
                  <a:pt x="2084939" y="768804"/>
                </a:cubicBezTo>
                <a:lnTo>
                  <a:pt x="1983265" y="768804"/>
                </a:lnTo>
                <a:lnTo>
                  <a:pt x="1983265" y="769298"/>
                </a:lnTo>
                <a:lnTo>
                  <a:pt x="1624029" y="769298"/>
                </a:lnTo>
                <a:cubicBezTo>
                  <a:pt x="1619589" y="768804"/>
                  <a:pt x="1615641" y="768804"/>
                  <a:pt x="1611200" y="768804"/>
                </a:cubicBezTo>
                <a:lnTo>
                  <a:pt x="1509526" y="768804"/>
                </a:lnTo>
                <a:lnTo>
                  <a:pt x="1509526" y="769298"/>
                </a:lnTo>
                <a:lnTo>
                  <a:pt x="1150290" y="769298"/>
                </a:lnTo>
                <a:cubicBezTo>
                  <a:pt x="1145850" y="768804"/>
                  <a:pt x="1141902" y="768804"/>
                  <a:pt x="1137461" y="768804"/>
                </a:cubicBezTo>
                <a:lnTo>
                  <a:pt x="1035787" y="768804"/>
                </a:lnTo>
                <a:lnTo>
                  <a:pt x="1035787" y="769298"/>
                </a:lnTo>
                <a:lnTo>
                  <a:pt x="676551" y="769298"/>
                </a:lnTo>
                <a:cubicBezTo>
                  <a:pt x="672110" y="768804"/>
                  <a:pt x="668163" y="768804"/>
                  <a:pt x="663722" y="768804"/>
                </a:cubicBezTo>
                <a:lnTo>
                  <a:pt x="389360" y="768804"/>
                </a:lnTo>
                <a:cubicBezTo>
                  <a:pt x="263036" y="768804"/>
                  <a:pt x="149540" y="708603"/>
                  <a:pt x="78483" y="615339"/>
                </a:cubicBezTo>
                <a:cubicBezTo>
                  <a:pt x="30125" y="552177"/>
                  <a:pt x="1011" y="473718"/>
                  <a:pt x="24" y="388844"/>
                </a:cubicBezTo>
                <a:cubicBezTo>
                  <a:pt x="-963" y="300021"/>
                  <a:pt x="28151" y="218601"/>
                  <a:pt x="77496" y="152971"/>
                </a:cubicBezTo>
                <a:cubicBezTo>
                  <a:pt x="88352" y="138661"/>
                  <a:pt x="99702" y="125338"/>
                  <a:pt x="112532" y="113001"/>
                </a:cubicBezTo>
                <a:cubicBezTo>
                  <a:pt x="182109" y="43424"/>
                  <a:pt x="278333" y="493"/>
                  <a:pt x="384426" y="493"/>
                </a:cubicBezTo>
                <a:lnTo>
                  <a:pt x="858165" y="493"/>
                </a:lnTo>
                <a:lnTo>
                  <a:pt x="989402" y="493"/>
                </a:lnTo>
                <a:cubicBezTo>
                  <a:pt x="993350" y="493"/>
                  <a:pt x="997297" y="493"/>
                  <a:pt x="100124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49" name="Google Shape;449;p79"/>
          <p:cNvSpPr txBox="1"/>
          <p:nvPr/>
        </p:nvSpPr>
        <p:spPr>
          <a:xfrm>
            <a:off x="6797718" y="4742863"/>
            <a:ext cx="3780900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strike="sngStrike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b="1" strike="sngStrike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r>
              <a:rPr lang="en-US" b="1" strike="sngStrike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b="1" strike="sngStrike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editar</a:t>
            </a:r>
            <a:r>
              <a:rPr lang="en-US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en-US" b="1" dirty="0" err="1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produto</a:t>
            </a:r>
            <a:r>
              <a:rPr lang="en-US" b="1" dirty="0">
                <a:solidFill>
                  <a:srgbClr val="00B050"/>
                </a:solidFill>
                <a:latin typeface="Montserrat"/>
                <a:ea typeface="Montserrat"/>
                <a:cs typeface="Montserrat"/>
                <a:sym typeface="Montserrat"/>
              </a:rPr>
              <a:t>/123</a:t>
            </a:r>
            <a:endParaRPr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0" name="Google Shape;450;p79"/>
          <p:cNvSpPr/>
          <p:nvPr/>
        </p:nvSpPr>
        <p:spPr>
          <a:xfrm>
            <a:off x="11180998" y="269420"/>
            <a:ext cx="838500" cy="838500"/>
          </a:xfrm>
          <a:prstGeom prst="ellipse">
            <a:avLst/>
          </a:prstGeom>
          <a:solidFill>
            <a:srgbClr val="029D7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1" name="Google Shape;451;p79"/>
          <p:cNvSpPr/>
          <p:nvPr/>
        </p:nvSpPr>
        <p:spPr>
          <a:xfrm>
            <a:off x="3103803" y="5824507"/>
            <a:ext cx="2109000" cy="2109000"/>
          </a:xfrm>
          <a:prstGeom prst="ellipse">
            <a:avLst/>
          </a:prstGeom>
          <a:solidFill>
            <a:srgbClr val="F09F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i="0" u="none" strike="noStrike" cap="non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8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80"/>
          <p:cNvSpPr/>
          <p:nvPr/>
        </p:nvSpPr>
        <p:spPr>
          <a:xfrm>
            <a:off x="7234085" y="2723536"/>
            <a:ext cx="4574457" cy="3220064"/>
          </a:xfrm>
          <a:prstGeom prst="roundRect">
            <a:avLst>
              <a:gd name="adj" fmla="val 3010"/>
            </a:avLst>
          </a:prstGeom>
          <a:solidFill>
            <a:srgbClr val="5F3473"/>
          </a:solidFill>
          <a:ln>
            <a:noFill/>
          </a:ln>
          <a:effectLst>
            <a:outerShdw blurRad="711200" dist="685800" dir="5400000" sx="87000" sy="87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58" name="Google Shape;458;p80"/>
          <p:cNvSpPr txBox="1"/>
          <p:nvPr/>
        </p:nvSpPr>
        <p:spPr>
          <a:xfrm>
            <a:off x="7389091" y="3048000"/>
            <a:ext cx="4010684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2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</a:t>
            </a:r>
            <a:r>
              <a:rPr lang="en-US" sz="1200" dirty="0" err="1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Protocolo</a:t>
            </a:r>
            <a:r>
              <a:rPr lang="en-US" sz="12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HTTP </a:t>
            </a:r>
            <a:r>
              <a:rPr lang="en-US" sz="1200" dirty="0" err="1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possui</a:t>
            </a:r>
            <a:r>
              <a:rPr lang="en-US" sz="12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sete</a:t>
            </a:r>
            <a:r>
              <a:rPr lang="en-US" sz="12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1200" dirty="0" err="1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métodos</a:t>
            </a:r>
            <a:r>
              <a:rPr lang="en-US" sz="1200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200" dirty="0">
              <a:solidFill>
                <a:schemeClr val="lt1"/>
              </a:solidFill>
              <a:latin typeface="Montserrat Light"/>
              <a:ea typeface="Montserrat"/>
              <a:cs typeface="Montserrat"/>
              <a:sym typeface="Montserrat Light"/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1200" dirty="0">
              <a:solidFill>
                <a:schemeClr val="lt1"/>
              </a:solidFill>
              <a:latin typeface="Montserrat Light"/>
              <a:ea typeface="Montserrat"/>
              <a:cs typeface="Montserrat"/>
              <a:sym typeface="Montserrat Light"/>
            </a:endParaRP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lt1"/>
                </a:solidFill>
                <a:latin typeface="Montserrat Light"/>
                <a:ea typeface="Montserrat"/>
                <a:cs typeface="Montserrat"/>
                <a:sym typeface="Montserrat Light"/>
              </a:rPr>
              <a:t>GET</a:t>
            </a: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lt1"/>
                </a:solidFill>
                <a:latin typeface="Montserrat Light"/>
                <a:ea typeface="Montserrat"/>
                <a:cs typeface="Montserrat"/>
                <a:sym typeface="Montserrat Light"/>
              </a:rPr>
              <a:t>POST</a:t>
            </a: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lt1"/>
                </a:solidFill>
                <a:latin typeface="Montserrat Light"/>
                <a:ea typeface="Montserrat"/>
                <a:cs typeface="Montserrat"/>
                <a:sym typeface="Montserrat Light"/>
              </a:rPr>
              <a:t>PUT</a:t>
            </a: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/>
                </a:solidFill>
                <a:latin typeface="Montserrat Light"/>
                <a:ea typeface="Montserrat"/>
                <a:cs typeface="Montserrat"/>
                <a:sym typeface="Montserrat Light"/>
              </a:rPr>
              <a:t>DELETE</a:t>
            </a: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B050"/>
                </a:solidFill>
                <a:latin typeface="Montserrat Light"/>
                <a:ea typeface="Montserrat"/>
                <a:cs typeface="Montserrat"/>
                <a:sym typeface="Montserrat Light"/>
              </a:rPr>
              <a:t>HEAD</a:t>
            </a: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B050"/>
                </a:solidFill>
                <a:latin typeface="Montserrat Light"/>
                <a:ea typeface="Montserrat"/>
                <a:cs typeface="Montserrat"/>
                <a:sym typeface="Montserrat Light"/>
              </a:rPr>
              <a:t>OPTIONS</a:t>
            </a:r>
          </a:p>
          <a:p>
            <a:pPr marL="171450" lvl="0" indent="-17145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B050"/>
                </a:solidFill>
                <a:latin typeface="Montserrat Light"/>
                <a:ea typeface="Montserrat"/>
                <a:cs typeface="Montserrat"/>
                <a:sym typeface="Montserrat Light"/>
              </a:rPr>
              <a:t>TRACE</a:t>
            </a:r>
            <a:endParaRPr sz="1200" dirty="0">
              <a:solidFill>
                <a:srgbClr val="00B05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59" name="Google Shape;459;p80"/>
          <p:cNvGrpSpPr/>
          <p:nvPr/>
        </p:nvGrpSpPr>
        <p:grpSpPr>
          <a:xfrm>
            <a:off x="10993262" y="5189880"/>
            <a:ext cx="406442" cy="406442"/>
            <a:chOff x="10896600" y="2317984"/>
            <a:chExt cx="406442" cy="406442"/>
          </a:xfrm>
        </p:grpSpPr>
        <p:sp>
          <p:nvSpPr>
            <p:cNvPr id="460" name="Google Shape;460;p80"/>
            <p:cNvSpPr/>
            <p:nvPr/>
          </p:nvSpPr>
          <p:spPr>
            <a:xfrm>
              <a:off x="10896600" y="2317984"/>
              <a:ext cx="406442" cy="40644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482600" dist="101600" dir="5400000" sx="96000" sy="96000" algn="t" rotWithShape="0">
                <a:srgbClr val="000000">
                  <a:alpha val="1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461" name="Google Shape;461;p80"/>
            <p:cNvSpPr/>
            <p:nvPr/>
          </p:nvSpPr>
          <p:spPr>
            <a:xfrm>
              <a:off x="11054332" y="2444380"/>
              <a:ext cx="90978" cy="153651"/>
            </a:xfrm>
            <a:custGeom>
              <a:avLst/>
              <a:gdLst/>
              <a:ahLst/>
              <a:cxnLst/>
              <a:rect l="l" t="t" r="r" b="b"/>
              <a:pathLst>
                <a:path w="21" h="35" extrusionOk="0">
                  <a:moveTo>
                    <a:pt x="21" y="18"/>
                  </a:move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3" y="35"/>
                    <a:pt x="3" y="35"/>
                  </a:cubicBezTo>
                  <a:cubicBezTo>
                    <a:pt x="3" y="35"/>
                    <a:pt x="3" y="35"/>
                    <a:pt x="2" y="35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3"/>
                    <a:pt x="0" y="33"/>
                    <a:pt x="0" y="32"/>
                  </a:cubicBezTo>
                  <a:cubicBezTo>
                    <a:pt x="0" y="32"/>
                    <a:pt x="0" y="32"/>
                    <a:pt x="1" y="31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8"/>
                    <a:pt x="21" y="18"/>
                    <a:pt x="21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</p:grpSp>
      <p:sp>
        <p:nvSpPr>
          <p:cNvPr id="462" name="Google Shape;462;p80"/>
          <p:cNvSpPr txBox="1"/>
          <p:nvPr/>
        </p:nvSpPr>
        <p:spPr>
          <a:xfrm>
            <a:off x="609599" y="1311772"/>
            <a:ext cx="8155709" cy="757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Operações</a:t>
            </a:r>
            <a:r>
              <a:rPr lang="en-US" sz="5400" b="1" dirty="0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en-US" sz="5400" b="1" dirty="0" err="1">
                <a:solidFill>
                  <a:srgbClr val="5F3473"/>
                </a:solidFill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sz="5400" dirty="0">
              <a:solidFill>
                <a:srgbClr val="5F347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445;p79">
            <a:extLst>
              <a:ext uri="{FF2B5EF4-FFF2-40B4-BE49-F238E27FC236}">
                <a16:creationId xmlns:a16="http://schemas.microsoft.com/office/drawing/2014/main" id="{2D20CA11-6343-92C3-390B-4F5EED425B27}"/>
              </a:ext>
            </a:extLst>
          </p:cNvPr>
          <p:cNvSpPr/>
          <p:nvPr/>
        </p:nvSpPr>
        <p:spPr>
          <a:xfrm>
            <a:off x="762003" y="2307628"/>
            <a:ext cx="5333998" cy="2796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5F347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 importante no REST é que você tenha um conjunto </a:t>
            </a:r>
            <a:r>
              <a:rPr lang="pt-BR" sz="1200" b="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pequeno</a:t>
            </a:r>
            <a:r>
              <a:rPr lang="pt-BR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e </a:t>
            </a:r>
            <a:r>
              <a:rPr lang="pt-BR" sz="1200" b="1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fixo </a:t>
            </a:r>
            <a:r>
              <a:rPr lang="pt-BR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operações bem definidas. </a:t>
            </a:r>
          </a:p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5F347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Isso gera uma interface uniforme</a:t>
            </a:r>
            <a:endParaRPr sz="1200" dirty="0">
              <a:solidFill>
                <a:srgbClr val="5F347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8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Object 1">
            <a:extLst>
              <a:ext uri="{FF2B5EF4-FFF2-40B4-BE49-F238E27FC236}">
                <a16:creationId xmlns:a16="http://schemas.microsoft.com/office/drawing/2014/main" id="{44573E7D-C5D4-2EA9-9E92-DEE453F4BD4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08142" y="1887565"/>
            <a:ext cx="6723785" cy="3573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20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erty">
      <a:dk1>
        <a:srgbClr val="000000"/>
      </a:dk1>
      <a:lt1>
        <a:srgbClr val="FFFFFF"/>
      </a:lt1>
      <a:dk2>
        <a:srgbClr val="2D3847"/>
      </a:dk2>
      <a:lt2>
        <a:srgbClr val="E7E6E6"/>
      </a:lt2>
      <a:accent1>
        <a:srgbClr val="C088F3"/>
      </a:accent1>
      <a:accent2>
        <a:srgbClr val="CBCAC8"/>
      </a:accent2>
      <a:accent3>
        <a:srgbClr val="B4B3B2"/>
      </a:accent3>
      <a:accent4>
        <a:srgbClr val="9E9D9C"/>
      </a:accent4>
      <a:accent5>
        <a:srgbClr val="878786"/>
      </a:accent5>
      <a:accent6>
        <a:srgbClr val="636362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467</Words>
  <Application>Microsoft Office PowerPoint</Application>
  <PresentationFormat>Widescreen</PresentationFormat>
  <Paragraphs>52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Calibri</vt:lpstr>
      <vt:lpstr>Montserrat</vt:lpstr>
      <vt:lpstr>Poppins Light</vt:lpstr>
      <vt:lpstr>Montserrat Light</vt:lpstr>
      <vt:lpstr>Poppins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Matheus Souto - Framework Tecnologia</cp:lastModifiedBy>
  <cp:revision>2</cp:revision>
  <dcterms:modified xsi:type="dcterms:W3CDTF">2023-04-05T20:05:39Z</dcterms:modified>
</cp:coreProperties>
</file>